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8" r:id="rId2"/>
  </p:sldIdLst>
  <p:sldSz cx="9601200" cy="128016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0D3"/>
    <a:srgbClr val="E7EAE4"/>
    <a:srgbClr val="E4E9E9"/>
    <a:srgbClr val="FDE4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2040" y="-546"/>
      </p:cViewPr>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en-US"/>
              <a:t>Click to edit Master title style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15C063-F931-4C41-9ECB-65E9D815E3C5}" type="datetimeFigureOut">
              <a:rPr lang="en-CY" smtClean="0"/>
              <a:t>14/11/2022</a:t>
            </a:fld>
            <a:endParaRPr lang="en-CY"/>
          </a:p>
        </p:txBody>
      </p:sp>
      <p:sp>
        <p:nvSpPr>
          <p:cNvPr id="5" name="Footer Placeholder 4"/>
          <p:cNvSpPr>
            <a:spLocks noGrp="1"/>
          </p:cNvSpPr>
          <p:nvPr>
            <p:ph type="ftr" sz="quarter" idx="11"/>
          </p:nvPr>
        </p:nvSpPr>
        <p:spPr/>
        <p:txBody>
          <a:bodyPr/>
          <a:lstStyle/>
          <a:p>
            <a:endParaRPr lang="en-CY"/>
          </a:p>
        </p:txBody>
      </p:sp>
      <p:sp>
        <p:nvSpPr>
          <p:cNvPr id="6" name="Slide Number Placeholder 5"/>
          <p:cNvSpPr>
            <a:spLocks noGrp="1"/>
          </p:cNvSpPr>
          <p:nvPr>
            <p:ph type="sldNum" sz="quarter" idx="12"/>
          </p:nvPr>
        </p:nvSpPr>
        <p:spPr/>
        <p:txBody>
          <a:bodyPr/>
          <a:lstStyle/>
          <a:p>
            <a:fld id="{23641AC6-CF97-453B-B670-0BEA06B72CD8}" type="slidenum">
              <a:rPr lang="en-CY" smtClean="0"/>
              <a:t>‹#›</a:t>
            </a:fld>
            <a:endParaRPr lang="en-CY"/>
          </a:p>
        </p:txBody>
      </p:sp>
    </p:spTree>
    <p:extLst>
      <p:ext uri="{BB962C8B-B14F-4D97-AF65-F5344CB8AC3E}">
        <p14:creationId xmlns:p14="http://schemas.microsoft.com/office/powerpoint/2010/main" val="2922869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15C063-F931-4C41-9ECB-65E9D815E3C5}" type="datetimeFigureOut">
              <a:rPr lang="en-CY" smtClean="0"/>
              <a:t>14/11/2022</a:t>
            </a:fld>
            <a:endParaRPr lang="en-CY"/>
          </a:p>
        </p:txBody>
      </p:sp>
      <p:sp>
        <p:nvSpPr>
          <p:cNvPr id="5" name="Footer Placeholder 4"/>
          <p:cNvSpPr>
            <a:spLocks noGrp="1"/>
          </p:cNvSpPr>
          <p:nvPr>
            <p:ph type="ftr" sz="quarter" idx="11"/>
          </p:nvPr>
        </p:nvSpPr>
        <p:spPr/>
        <p:txBody>
          <a:bodyPr/>
          <a:lstStyle/>
          <a:p>
            <a:endParaRPr lang="en-CY"/>
          </a:p>
        </p:txBody>
      </p:sp>
      <p:sp>
        <p:nvSpPr>
          <p:cNvPr id="6" name="Slide Number Placeholder 5"/>
          <p:cNvSpPr>
            <a:spLocks noGrp="1"/>
          </p:cNvSpPr>
          <p:nvPr>
            <p:ph type="sldNum" sz="quarter" idx="12"/>
          </p:nvPr>
        </p:nvSpPr>
        <p:spPr/>
        <p:txBody>
          <a:bodyPr/>
          <a:lstStyle/>
          <a:p>
            <a:fld id="{23641AC6-CF97-453B-B670-0BEA06B72CD8}" type="slidenum">
              <a:rPr lang="en-CY" smtClean="0"/>
              <a:t>‹#›</a:t>
            </a:fld>
            <a:endParaRPr lang="en-CY"/>
          </a:p>
        </p:txBody>
      </p:sp>
    </p:spTree>
    <p:extLst>
      <p:ext uri="{BB962C8B-B14F-4D97-AF65-F5344CB8AC3E}">
        <p14:creationId xmlns:p14="http://schemas.microsoft.com/office/powerpoint/2010/main" val="3045597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15C063-F931-4C41-9ECB-65E9D815E3C5}" type="datetimeFigureOut">
              <a:rPr lang="en-CY" smtClean="0"/>
              <a:t>14/11/2022</a:t>
            </a:fld>
            <a:endParaRPr lang="en-CY"/>
          </a:p>
        </p:txBody>
      </p:sp>
      <p:sp>
        <p:nvSpPr>
          <p:cNvPr id="5" name="Footer Placeholder 4"/>
          <p:cNvSpPr>
            <a:spLocks noGrp="1"/>
          </p:cNvSpPr>
          <p:nvPr>
            <p:ph type="ftr" sz="quarter" idx="11"/>
          </p:nvPr>
        </p:nvSpPr>
        <p:spPr/>
        <p:txBody>
          <a:bodyPr/>
          <a:lstStyle/>
          <a:p>
            <a:endParaRPr lang="en-CY"/>
          </a:p>
        </p:txBody>
      </p:sp>
      <p:sp>
        <p:nvSpPr>
          <p:cNvPr id="6" name="Slide Number Placeholder 5"/>
          <p:cNvSpPr>
            <a:spLocks noGrp="1"/>
          </p:cNvSpPr>
          <p:nvPr>
            <p:ph type="sldNum" sz="quarter" idx="12"/>
          </p:nvPr>
        </p:nvSpPr>
        <p:spPr/>
        <p:txBody>
          <a:bodyPr/>
          <a:lstStyle/>
          <a:p>
            <a:fld id="{23641AC6-CF97-453B-B670-0BEA06B72CD8}" type="slidenum">
              <a:rPr lang="en-CY" smtClean="0"/>
              <a:t>‹#›</a:t>
            </a:fld>
            <a:endParaRPr lang="en-CY"/>
          </a:p>
        </p:txBody>
      </p:sp>
    </p:spTree>
    <p:extLst>
      <p:ext uri="{BB962C8B-B14F-4D97-AF65-F5344CB8AC3E}">
        <p14:creationId xmlns:p14="http://schemas.microsoft.com/office/powerpoint/2010/main" val="2538045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15C063-F931-4C41-9ECB-65E9D815E3C5}" type="datetimeFigureOut">
              <a:rPr lang="en-CY" smtClean="0"/>
              <a:t>14/11/2022</a:t>
            </a:fld>
            <a:endParaRPr lang="en-CY"/>
          </a:p>
        </p:txBody>
      </p:sp>
      <p:sp>
        <p:nvSpPr>
          <p:cNvPr id="5" name="Footer Placeholder 4"/>
          <p:cNvSpPr>
            <a:spLocks noGrp="1"/>
          </p:cNvSpPr>
          <p:nvPr>
            <p:ph type="ftr" sz="quarter" idx="11"/>
          </p:nvPr>
        </p:nvSpPr>
        <p:spPr/>
        <p:txBody>
          <a:bodyPr/>
          <a:lstStyle/>
          <a:p>
            <a:endParaRPr lang="en-CY"/>
          </a:p>
        </p:txBody>
      </p:sp>
      <p:sp>
        <p:nvSpPr>
          <p:cNvPr id="6" name="Slide Number Placeholder 5"/>
          <p:cNvSpPr>
            <a:spLocks noGrp="1"/>
          </p:cNvSpPr>
          <p:nvPr>
            <p:ph type="sldNum" sz="quarter" idx="12"/>
          </p:nvPr>
        </p:nvSpPr>
        <p:spPr/>
        <p:txBody>
          <a:bodyPr/>
          <a:lstStyle/>
          <a:p>
            <a:fld id="{23641AC6-CF97-453B-B670-0BEA06B72CD8}" type="slidenum">
              <a:rPr lang="en-CY" smtClean="0"/>
              <a:t>‹#›</a:t>
            </a:fld>
            <a:endParaRPr lang="en-CY"/>
          </a:p>
        </p:txBody>
      </p:sp>
    </p:spTree>
    <p:extLst>
      <p:ext uri="{BB962C8B-B14F-4D97-AF65-F5344CB8AC3E}">
        <p14:creationId xmlns:p14="http://schemas.microsoft.com/office/powerpoint/2010/main" val="940099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15C063-F931-4C41-9ECB-65E9D815E3C5}" type="datetimeFigureOut">
              <a:rPr lang="en-CY" smtClean="0"/>
              <a:t>14/11/2022</a:t>
            </a:fld>
            <a:endParaRPr lang="en-CY"/>
          </a:p>
        </p:txBody>
      </p:sp>
      <p:sp>
        <p:nvSpPr>
          <p:cNvPr id="5" name="Footer Placeholder 4"/>
          <p:cNvSpPr>
            <a:spLocks noGrp="1"/>
          </p:cNvSpPr>
          <p:nvPr>
            <p:ph type="ftr" sz="quarter" idx="11"/>
          </p:nvPr>
        </p:nvSpPr>
        <p:spPr/>
        <p:txBody>
          <a:bodyPr/>
          <a:lstStyle/>
          <a:p>
            <a:endParaRPr lang="en-CY"/>
          </a:p>
        </p:txBody>
      </p:sp>
      <p:sp>
        <p:nvSpPr>
          <p:cNvPr id="6" name="Slide Number Placeholder 5"/>
          <p:cNvSpPr>
            <a:spLocks noGrp="1"/>
          </p:cNvSpPr>
          <p:nvPr>
            <p:ph type="sldNum" sz="quarter" idx="12"/>
          </p:nvPr>
        </p:nvSpPr>
        <p:spPr/>
        <p:txBody>
          <a:bodyPr/>
          <a:lstStyle/>
          <a:p>
            <a:fld id="{23641AC6-CF97-453B-B670-0BEA06B72CD8}" type="slidenum">
              <a:rPr lang="en-CY" smtClean="0"/>
              <a:t>‹#›</a:t>
            </a:fld>
            <a:endParaRPr lang="en-CY"/>
          </a:p>
        </p:txBody>
      </p:sp>
    </p:spTree>
    <p:extLst>
      <p:ext uri="{BB962C8B-B14F-4D97-AF65-F5344CB8AC3E}">
        <p14:creationId xmlns:p14="http://schemas.microsoft.com/office/powerpoint/2010/main" val="795930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15C063-F931-4C41-9ECB-65E9D815E3C5}" type="datetimeFigureOut">
              <a:rPr lang="en-CY" smtClean="0"/>
              <a:t>14/11/2022</a:t>
            </a:fld>
            <a:endParaRPr lang="en-CY"/>
          </a:p>
        </p:txBody>
      </p:sp>
      <p:sp>
        <p:nvSpPr>
          <p:cNvPr id="6" name="Footer Placeholder 5"/>
          <p:cNvSpPr>
            <a:spLocks noGrp="1"/>
          </p:cNvSpPr>
          <p:nvPr>
            <p:ph type="ftr" sz="quarter" idx="11"/>
          </p:nvPr>
        </p:nvSpPr>
        <p:spPr/>
        <p:txBody>
          <a:bodyPr/>
          <a:lstStyle/>
          <a:p>
            <a:endParaRPr lang="en-CY"/>
          </a:p>
        </p:txBody>
      </p:sp>
      <p:sp>
        <p:nvSpPr>
          <p:cNvPr id="7" name="Slide Number Placeholder 6"/>
          <p:cNvSpPr>
            <a:spLocks noGrp="1"/>
          </p:cNvSpPr>
          <p:nvPr>
            <p:ph type="sldNum" sz="quarter" idx="12"/>
          </p:nvPr>
        </p:nvSpPr>
        <p:spPr/>
        <p:txBody>
          <a:bodyPr/>
          <a:lstStyle/>
          <a:p>
            <a:fld id="{23641AC6-CF97-453B-B670-0BEA06B72CD8}" type="slidenum">
              <a:rPr lang="en-CY" smtClean="0"/>
              <a:t>‹#›</a:t>
            </a:fld>
            <a:endParaRPr lang="en-CY"/>
          </a:p>
        </p:txBody>
      </p:sp>
    </p:spTree>
    <p:extLst>
      <p:ext uri="{BB962C8B-B14F-4D97-AF65-F5344CB8AC3E}">
        <p14:creationId xmlns:p14="http://schemas.microsoft.com/office/powerpoint/2010/main" val="2123875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en-US"/>
              <a:t>Click to edit Master title style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a:t>Click to edit Master text styles</a:t>
            </a:r>
          </a:p>
        </p:txBody>
      </p:sp>
      <p:sp>
        <p:nvSpPr>
          <p:cNvPr id="4" name="Content Placeholder 3"/>
          <p:cNvSpPr>
            <a:spLocks noGrp="1"/>
          </p:cNvSpPr>
          <p:nvPr>
            <p:ph sz="half" idx="2"/>
          </p:nvPr>
        </p:nvSpPr>
        <p:spPr>
          <a:xfrm>
            <a:off x="661334" y="4676140"/>
            <a:ext cx="4061757" cy="68778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a:t>Click to edit Master text styles</a:t>
            </a:r>
          </a:p>
        </p:txBody>
      </p:sp>
      <p:sp>
        <p:nvSpPr>
          <p:cNvPr id="6" name="Content Placeholder 5"/>
          <p:cNvSpPr>
            <a:spLocks noGrp="1"/>
          </p:cNvSpPr>
          <p:nvPr>
            <p:ph sz="quarter" idx="4"/>
          </p:nvPr>
        </p:nvSpPr>
        <p:spPr>
          <a:xfrm>
            <a:off x="4860608" y="4676140"/>
            <a:ext cx="4081761" cy="68778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15C063-F931-4C41-9ECB-65E9D815E3C5}" type="datetimeFigureOut">
              <a:rPr lang="en-CY" smtClean="0"/>
              <a:t>14/11/2022</a:t>
            </a:fld>
            <a:endParaRPr lang="en-CY"/>
          </a:p>
        </p:txBody>
      </p:sp>
      <p:sp>
        <p:nvSpPr>
          <p:cNvPr id="8" name="Footer Placeholder 7"/>
          <p:cNvSpPr>
            <a:spLocks noGrp="1"/>
          </p:cNvSpPr>
          <p:nvPr>
            <p:ph type="ftr" sz="quarter" idx="11"/>
          </p:nvPr>
        </p:nvSpPr>
        <p:spPr/>
        <p:txBody>
          <a:bodyPr/>
          <a:lstStyle/>
          <a:p>
            <a:endParaRPr lang="en-CY"/>
          </a:p>
        </p:txBody>
      </p:sp>
      <p:sp>
        <p:nvSpPr>
          <p:cNvPr id="9" name="Slide Number Placeholder 8"/>
          <p:cNvSpPr>
            <a:spLocks noGrp="1"/>
          </p:cNvSpPr>
          <p:nvPr>
            <p:ph type="sldNum" sz="quarter" idx="12"/>
          </p:nvPr>
        </p:nvSpPr>
        <p:spPr/>
        <p:txBody>
          <a:bodyPr/>
          <a:lstStyle/>
          <a:p>
            <a:fld id="{23641AC6-CF97-453B-B670-0BEA06B72CD8}" type="slidenum">
              <a:rPr lang="en-CY" smtClean="0"/>
              <a:t>‹#›</a:t>
            </a:fld>
            <a:endParaRPr lang="en-CY"/>
          </a:p>
        </p:txBody>
      </p:sp>
    </p:spTree>
    <p:extLst>
      <p:ext uri="{BB962C8B-B14F-4D97-AF65-F5344CB8AC3E}">
        <p14:creationId xmlns:p14="http://schemas.microsoft.com/office/powerpoint/2010/main" val="4264384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15C063-F931-4C41-9ECB-65E9D815E3C5}" type="datetimeFigureOut">
              <a:rPr lang="en-CY" smtClean="0"/>
              <a:t>14/11/2022</a:t>
            </a:fld>
            <a:endParaRPr lang="en-CY"/>
          </a:p>
        </p:txBody>
      </p:sp>
      <p:sp>
        <p:nvSpPr>
          <p:cNvPr id="4" name="Footer Placeholder 3"/>
          <p:cNvSpPr>
            <a:spLocks noGrp="1"/>
          </p:cNvSpPr>
          <p:nvPr>
            <p:ph type="ftr" sz="quarter" idx="11"/>
          </p:nvPr>
        </p:nvSpPr>
        <p:spPr/>
        <p:txBody>
          <a:bodyPr/>
          <a:lstStyle/>
          <a:p>
            <a:endParaRPr lang="en-CY"/>
          </a:p>
        </p:txBody>
      </p:sp>
      <p:sp>
        <p:nvSpPr>
          <p:cNvPr id="5" name="Slide Number Placeholder 4"/>
          <p:cNvSpPr>
            <a:spLocks noGrp="1"/>
          </p:cNvSpPr>
          <p:nvPr>
            <p:ph type="sldNum" sz="quarter" idx="12"/>
          </p:nvPr>
        </p:nvSpPr>
        <p:spPr/>
        <p:txBody>
          <a:bodyPr/>
          <a:lstStyle/>
          <a:p>
            <a:fld id="{23641AC6-CF97-453B-B670-0BEA06B72CD8}" type="slidenum">
              <a:rPr lang="en-CY" smtClean="0"/>
              <a:t>‹#›</a:t>
            </a:fld>
            <a:endParaRPr lang="en-CY"/>
          </a:p>
        </p:txBody>
      </p:sp>
    </p:spTree>
    <p:extLst>
      <p:ext uri="{BB962C8B-B14F-4D97-AF65-F5344CB8AC3E}">
        <p14:creationId xmlns:p14="http://schemas.microsoft.com/office/powerpoint/2010/main" val="887450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15C063-F931-4C41-9ECB-65E9D815E3C5}" type="datetimeFigureOut">
              <a:rPr lang="en-CY" smtClean="0"/>
              <a:t>14/11/2022</a:t>
            </a:fld>
            <a:endParaRPr lang="en-CY"/>
          </a:p>
        </p:txBody>
      </p:sp>
      <p:sp>
        <p:nvSpPr>
          <p:cNvPr id="3" name="Footer Placeholder 2"/>
          <p:cNvSpPr>
            <a:spLocks noGrp="1"/>
          </p:cNvSpPr>
          <p:nvPr>
            <p:ph type="ftr" sz="quarter" idx="11"/>
          </p:nvPr>
        </p:nvSpPr>
        <p:spPr/>
        <p:txBody>
          <a:bodyPr/>
          <a:lstStyle/>
          <a:p>
            <a:endParaRPr lang="en-CY"/>
          </a:p>
        </p:txBody>
      </p:sp>
      <p:sp>
        <p:nvSpPr>
          <p:cNvPr id="4" name="Slide Number Placeholder 3"/>
          <p:cNvSpPr>
            <a:spLocks noGrp="1"/>
          </p:cNvSpPr>
          <p:nvPr>
            <p:ph type="sldNum" sz="quarter" idx="12"/>
          </p:nvPr>
        </p:nvSpPr>
        <p:spPr/>
        <p:txBody>
          <a:bodyPr/>
          <a:lstStyle/>
          <a:p>
            <a:fld id="{23641AC6-CF97-453B-B670-0BEA06B72CD8}" type="slidenum">
              <a:rPr lang="en-CY" smtClean="0"/>
              <a:t>‹#›</a:t>
            </a:fld>
            <a:endParaRPr lang="en-CY"/>
          </a:p>
        </p:txBody>
      </p:sp>
    </p:spTree>
    <p:extLst>
      <p:ext uri="{BB962C8B-B14F-4D97-AF65-F5344CB8AC3E}">
        <p14:creationId xmlns:p14="http://schemas.microsoft.com/office/powerpoint/2010/main" val="1809017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en-US"/>
              <a:t>Click to edit Master title style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a:t>Click to edit Master text styles</a:t>
            </a:r>
          </a:p>
        </p:txBody>
      </p:sp>
      <p:sp>
        <p:nvSpPr>
          <p:cNvPr id="5" name="Date Placeholder 4"/>
          <p:cNvSpPr>
            <a:spLocks noGrp="1"/>
          </p:cNvSpPr>
          <p:nvPr>
            <p:ph type="dt" sz="half" idx="10"/>
          </p:nvPr>
        </p:nvSpPr>
        <p:spPr/>
        <p:txBody>
          <a:bodyPr/>
          <a:lstStyle/>
          <a:p>
            <a:fld id="{4E15C063-F931-4C41-9ECB-65E9D815E3C5}" type="datetimeFigureOut">
              <a:rPr lang="en-CY" smtClean="0"/>
              <a:t>14/11/2022</a:t>
            </a:fld>
            <a:endParaRPr lang="en-CY"/>
          </a:p>
        </p:txBody>
      </p:sp>
      <p:sp>
        <p:nvSpPr>
          <p:cNvPr id="6" name="Footer Placeholder 5"/>
          <p:cNvSpPr>
            <a:spLocks noGrp="1"/>
          </p:cNvSpPr>
          <p:nvPr>
            <p:ph type="ftr" sz="quarter" idx="11"/>
          </p:nvPr>
        </p:nvSpPr>
        <p:spPr/>
        <p:txBody>
          <a:bodyPr/>
          <a:lstStyle/>
          <a:p>
            <a:endParaRPr lang="en-CY"/>
          </a:p>
        </p:txBody>
      </p:sp>
      <p:sp>
        <p:nvSpPr>
          <p:cNvPr id="7" name="Slide Number Placeholder 6"/>
          <p:cNvSpPr>
            <a:spLocks noGrp="1"/>
          </p:cNvSpPr>
          <p:nvPr>
            <p:ph type="sldNum" sz="quarter" idx="12"/>
          </p:nvPr>
        </p:nvSpPr>
        <p:spPr/>
        <p:txBody>
          <a:bodyPr/>
          <a:lstStyle/>
          <a:p>
            <a:fld id="{23641AC6-CF97-453B-B670-0BEA06B72CD8}" type="slidenum">
              <a:rPr lang="en-CY" smtClean="0"/>
              <a:t>‹#›</a:t>
            </a:fld>
            <a:endParaRPr lang="en-CY"/>
          </a:p>
        </p:txBody>
      </p:sp>
    </p:spTree>
    <p:extLst>
      <p:ext uri="{BB962C8B-B14F-4D97-AF65-F5344CB8AC3E}">
        <p14:creationId xmlns:p14="http://schemas.microsoft.com/office/powerpoint/2010/main" val="620970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en-US"/>
              <a:t>Click icon to add picture</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a:t>Click to edit Master text styles</a:t>
            </a:r>
          </a:p>
        </p:txBody>
      </p:sp>
      <p:sp>
        <p:nvSpPr>
          <p:cNvPr id="5" name="Date Placeholder 4"/>
          <p:cNvSpPr>
            <a:spLocks noGrp="1"/>
          </p:cNvSpPr>
          <p:nvPr>
            <p:ph type="dt" sz="half" idx="10"/>
          </p:nvPr>
        </p:nvSpPr>
        <p:spPr/>
        <p:txBody>
          <a:bodyPr/>
          <a:lstStyle/>
          <a:p>
            <a:fld id="{4E15C063-F931-4C41-9ECB-65E9D815E3C5}" type="datetimeFigureOut">
              <a:rPr lang="en-CY" smtClean="0"/>
              <a:t>14/11/2022</a:t>
            </a:fld>
            <a:endParaRPr lang="en-CY"/>
          </a:p>
        </p:txBody>
      </p:sp>
      <p:sp>
        <p:nvSpPr>
          <p:cNvPr id="6" name="Footer Placeholder 5"/>
          <p:cNvSpPr>
            <a:spLocks noGrp="1"/>
          </p:cNvSpPr>
          <p:nvPr>
            <p:ph type="ftr" sz="quarter" idx="11"/>
          </p:nvPr>
        </p:nvSpPr>
        <p:spPr/>
        <p:txBody>
          <a:bodyPr/>
          <a:lstStyle/>
          <a:p>
            <a:endParaRPr lang="en-CY"/>
          </a:p>
        </p:txBody>
      </p:sp>
      <p:sp>
        <p:nvSpPr>
          <p:cNvPr id="7" name="Slide Number Placeholder 6"/>
          <p:cNvSpPr>
            <a:spLocks noGrp="1"/>
          </p:cNvSpPr>
          <p:nvPr>
            <p:ph type="sldNum" sz="quarter" idx="12"/>
          </p:nvPr>
        </p:nvSpPr>
        <p:spPr/>
        <p:txBody>
          <a:bodyPr/>
          <a:lstStyle/>
          <a:p>
            <a:fld id="{23641AC6-CF97-453B-B670-0BEA06B72CD8}" type="slidenum">
              <a:rPr lang="en-CY" smtClean="0"/>
              <a:t>‹#›</a:t>
            </a:fld>
            <a:endParaRPr lang="en-CY"/>
          </a:p>
        </p:txBody>
      </p:sp>
    </p:spTree>
    <p:extLst>
      <p:ext uri="{BB962C8B-B14F-4D97-AF65-F5344CB8AC3E}">
        <p14:creationId xmlns:p14="http://schemas.microsoft.com/office/powerpoint/2010/main" val="3323452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75000"/>
                  </a:schemeClr>
                </a:solidFill>
              </a:defRPr>
            </a:lvl1pPr>
          </a:lstStyle>
          <a:p>
            <a:fld id="{4E15C063-F931-4C41-9ECB-65E9D815E3C5}" type="datetimeFigureOut">
              <a:rPr lang="en-CY" smtClean="0"/>
              <a:t>14/11/2022</a:t>
            </a:fld>
            <a:endParaRPr lang="en-CY"/>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75000"/>
                  </a:schemeClr>
                </a:solidFill>
              </a:defRPr>
            </a:lvl1pPr>
          </a:lstStyle>
          <a:p>
            <a:endParaRPr lang="en-CY"/>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75000"/>
                  </a:schemeClr>
                </a:solidFill>
              </a:defRPr>
            </a:lvl1pPr>
          </a:lstStyle>
          <a:p>
            <a:fld id="{23641AC6-CF97-453B-B670-0BEA06B72CD8}" type="slidenum">
              <a:rPr lang="en-CY" smtClean="0"/>
              <a:t>‹#›</a:t>
            </a:fld>
            <a:endParaRPr lang="en-CY"/>
          </a:p>
        </p:txBody>
      </p:sp>
    </p:spTree>
    <p:extLst>
      <p:ext uri="{BB962C8B-B14F-4D97-AF65-F5344CB8AC3E}">
        <p14:creationId xmlns:p14="http://schemas.microsoft.com/office/powerpoint/2010/main" val="34726435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4.png"/><Relationship Id="rId3" Type="http://schemas.openxmlformats.org/officeDocument/2006/relationships/image" Target="../media/image2.png"/><Relationship Id="rId21" Type="http://schemas.openxmlformats.org/officeDocument/2006/relationships/image" Target="../media/image17.png"/><Relationship Id="rId7" Type="http://schemas.openxmlformats.org/officeDocument/2006/relationships/image" Target="../media/image5.jpeg"/><Relationship Id="rId12" Type="http://schemas.microsoft.com/office/2007/relationships/hdphoto" Target="../media/hdphoto2.wdp"/><Relationship Id="rId17" Type="http://schemas.openxmlformats.org/officeDocument/2006/relationships/image" Target="../media/image13.png"/><Relationship Id="rId2" Type="http://schemas.openxmlformats.org/officeDocument/2006/relationships/image" Target="../media/image1.png"/><Relationship Id="rId16" Type="http://schemas.openxmlformats.org/officeDocument/2006/relationships/image" Target="../media/image12.png"/><Relationship Id="rId20" Type="http://schemas.openxmlformats.org/officeDocument/2006/relationships/image" Target="../media/image16.jpe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9.png"/><Relationship Id="rId5" Type="http://schemas.openxmlformats.org/officeDocument/2006/relationships/image" Target="../media/image4.png"/><Relationship Id="rId15" Type="http://schemas.microsoft.com/office/2007/relationships/hdphoto" Target="../media/hdphoto3.wdp"/><Relationship Id="rId23" Type="http://schemas.microsoft.com/office/2007/relationships/hdphoto" Target="../media/hdphoto4.wdp"/><Relationship Id="rId10" Type="http://schemas.openxmlformats.org/officeDocument/2006/relationships/image" Target="../media/image8.png"/><Relationship Id="rId19" Type="http://schemas.openxmlformats.org/officeDocument/2006/relationships/image" Target="../media/image15.jpeg"/><Relationship Id="rId4" Type="http://schemas.openxmlformats.org/officeDocument/2006/relationships/image" Target="../media/image3.png"/><Relationship Id="rId9" Type="http://schemas.openxmlformats.org/officeDocument/2006/relationships/image" Target="../media/image7.jpeg"/><Relationship Id="rId14" Type="http://schemas.openxmlformats.org/officeDocument/2006/relationships/image" Target="../media/image11.png"/><Relationship Id="rId2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9174">
              <a:srgbClr val="E7E7DF"/>
            </a:gs>
            <a:gs pos="0">
              <a:srgbClr val="E7EAE4"/>
            </a:gs>
            <a:gs pos="59000">
              <a:srgbClr val="E7E0D3"/>
            </a:gs>
            <a:gs pos="81000">
              <a:srgbClr val="E7E0D3"/>
            </a:gs>
            <a:gs pos="97000">
              <a:srgbClr val="E7EAE4"/>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8352E8CC-401C-2463-DDDF-1661F7998B1B}"/>
              </a:ext>
            </a:extLst>
          </p:cNvPr>
          <p:cNvSpPr/>
          <p:nvPr/>
        </p:nvSpPr>
        <p:spPr>
          <a:xfrm>
            <a:off x="5512629" y="5395603"/>
            <a:ext cx="3864727" cy="3326757"/>
          </a:xfrm>
          <a:prstGeom prst="roundRect">
            <a:avLst>
              <a:gd name="adj" fmla="val 7098"/>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sp>
        <p:nvSpPr>
          <p:cNvPr id="4" name="Text Box 2">
            <a:extLst>
              <a:ext uri="{FF2B5EF4-FFF2-40B4-BE49-F238E27FC236}">
                <a16:creationId xmlns:a16="http://schemas.microsoft.com/office/drawing/2014/main" id="{FB052E74-4018-CBB0-6E0F-91E9BD871D42}"/>
              </a:ext>
            </a:extLst>
          </p:cNvPr>
          <p:cNvSpPr txBox="1">
            <a:spLocks noChangeArrowheads="1"/>
          </p:cNvSpPr>
          <p:nvPr/>
        </p:nvSpPr>
        <p:spPr bwMode="auto">
          <a:xfrm>
            <a:off x="1111628" y="34925"/>
            <a:ext cx="7377943" cy="963535"/>
          </a:xfrm>
          <a:prstGeom prst="rect">
            <a:avLst/>
          </a:prstGeom>
          <a:noFill/>
          <a:ln w="9525">
            <a:noFill/>
            <a:miter lim="800000"/>
            <a:headEnd/>
            <a:tailEnd/>
          </a:ln>
        </p:spPr>
        <p:txBody>
          <a:bodyPr rot="0" vert="horz" wrap="square" lIns="72009" tIns="36005" rIns="72009" bIns="36005" anchor="t" anchorCtr="0">
            <a:spAutoFit/>
          </a:bodyPr>
          <a:lstStyle/>
          <a:p>
            <a:pPr algn="ctr">
              <a:lnSpc>
                <a:spcPct val="107000"/>
              </a:lnSpc>
              <a:spcAft>
                <a:spcPts val="630"/>
              </a:spcAft>
            </a:pPr>
            <a:r>
              <a:rPr lang="en-CY" sz="5500" dirty="0">
                <a:latin typeface="Chomsky" panose="02000503000000000000" pitchFamily="50" charset="0"/>
                <a:ea typeface="Calibri" panose="020F0502020204030204" pitchFamily="34" charset="0"/>
                <a:cs typeface="Times New Roman" panose="02020603050405020304" pitchFamily="18" charset="0"/>
              </a:rPr>
              <a:t>The 2022 Chronicle</a:t>
            </a:r>
            <a:endParaRPr lang="en-CY" sz="55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1B8209CE-A5D5-C238-2CB7-ED80E9BFD81B}"/>
              </a:ext>
            </a:extLst>
          </p:cNvPr>
          <p:cNvSpPr/>
          <p:nvPr/>
        </p:nvSpPr>
        <p:spPr>
          <a:xfrm>
            <a:off x="0" y="891483"/>
            <a:ext cx="9601200" cy="1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sp>
        <p:nvSpPr>
          <p:cNvPr id="6" name="TextBox 5">
            <a:extLst>
              <a:ext uri="{FF2B5EF4-FFF2-40B4-BE49-F238E27FC236}">
                <a16:creationId xmlns:a16="http://schemas.microsoft.com/office/drawing/2014/main" id="{38365BCE-E8D9-D332-17C4-0B0B5AB23974}"/>
              </a:ext>
            </a:extLst>
          </p:cNvPr>
          <p:cNvSpPr txBox="1"/>
          <p:nvPr/>
        </p:nvSpPr>
        <p:spPr>
          <a:xfrm>
            <a:off x="0" y="1196975"/>
            <a:ext cx="9601200" cy="754053"/>
          </a:xfrm>
          <a:prstGeom prst="rect">
            <a:avLst/>
          </a:prstGeom>
          <a:noFill/>
        </p:spPr>
        <p:txBody>
          <a:bodyPr wrap="square" rtlCol="0">
            <a:spAutoFit/>
          </a:bodyPr>
          <a:lstStyle/>
          <a:p>
            <a:pPr algn="ctr"/>
            <a:r>
              <a:rPr lang="en-US" sz="4300" b="1" dirty="0">
                <a:latin typeface="Times New Roman" panose="02020603050405020304" pitchFamily="18" charset="0"/>
                <a:cs typeface="Times New Roman" panose="02020603050405020304" pitchFamily="18" charset="0"/>
              </a:rPr>
              <a:t>F. PTOCHOS IS A PROFESSOR!</a:t>
            </a:r>
            <a:endParaRPr lang="en-CY" sz="43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D1BC185-2A98-77DA-E296-055252AD78DA}"/>
              </a:ext>
            </a:extLst>
          </p:cNvPr>
          <p:cNvSpPr txBox="1"/>
          <p:nvPr/>
        </p:nvSpPr>
        <p:spPr>
          <a:xfrm>
            <a:off x="0" y="915436"/>
            <a:ext cx="2381250"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University of Cyprus</a:t>
            </a:r>
            <a:endParaRPr lang="en-CY" sz="1400" i="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963E0FE-C265-3612-07BD-4A1AA26EA3BD}"/>
              </a:ext>
            </a:extLst>
          </p:cNvPr>
          <p:cNvSpPr txBox="1"/>
          <p:nvPr/>
        </p:nvSpPr>
        <p:spPr>
          <a:xfrm>
            <a:off x="2995612" y="915436"/>
            <a:ext cx="3609974" cy="307777"/>
          </a:xfrm>
          <a:prstGeom prst="rect">
            <a:avLst/>
          </a:prstGeom>
          <a:noFill/>
        </p:spPr>
        <p:txBody>
          <a:bodyPr wrap="square" rtlCol="0">
            <a:spAutoFit/>
          </a:bodyPr>
          <a:lstStyle/>
          <a:p>
            <a:pPr algn="ctr"/>
            <a:r>
              <a:rPr lang="en-US" sz="1400" i="1" dirty="0">
                <a:latin typeface="Times New Roman" panose="02020603050405020304" pitchFamily="18" charset="0"/>
                <a:cs typeface="Times New Roman" panose="02020603050405020304" pitchFamily="18" charset="0"/>
              </a:rPr>
              <a:t>November 17, 2022, Nicosia Cyprus</a:t>
            </a:r>
            <a:endParaRPr lang="en-CY" sz="1400" i="1"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D98216BB-394F-BF73-AFBB-A8974F2FFAF7}"/>
              </a:ext>
            </a:extLst>
          </p:cNvPr>
          <p:cNvSpPr/>
          <p:nvPr/>
        </p:nvSpPr>
        <p:spPr>
          <a:xfrm>
            <a:off x="0" y="1237601"/>
            <a:ext cx="9601200" cy="72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sp>
        <p:nvSpPr>
          <p:cNvPr id="10" name="Rectangle 9">
            <a:extLst>
              <a:ext uri="{FF2B5EF4-FFF2-40B4-BE49-F238E27FC236}">
                <a16:creationId xmlns:a16="http://schemas.microsoft.com/office/drawing/2014/main" id="{D383DB54-5EDB-4A51-54FE-E44AA58358F5}"/>
              </a:ext>
            </a:extLst>
          </p:cNvPr>
          <p:cNvSpPr/>
          <p:nvPr/>
        </p:nvSpPr>
        <p:spPr>
          <a:xfrm>
            <a:off x="-9526" y="1917955"/>
            <a:ext cx="9601200" cy="36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sp>
        <p:nvSpPr>
          <p:cNvPr id="11" name="TextBox 10">
            <a:extLst>
              <a:ext uri="{FF2B5EF4-FFF2-40B4-BE49-F238E27FC236}">
                <a16:creationId xmlns:a16="http://schemas.microsoft.com/office/drawing/2014/main" id="{4FB1D339-BEBC-AF77-21C1-D3E2E670BCFB}"/>
              </a:ext>
            </a:extLst>
          </p:cNvPr>
          <p:cNvSpPr txBox="1"/>
          <p:nvPr/>
        </p:nvSpPr>
        <p:spPr>
          <a:xfrm>
            <a:off x="6605586" y="906106"/>
            <a:ext cx="2986088" cy="307777"/>
          </a:xfrm>
          <a:prstGeom prst="rect">
            <a:avLst/>
          </a:prstGeom>
          <a:noFill/>
        </p:spPr>
        <p:txBody>
          <a:bodyPr wrap="square" rtlCol="0">
            <a:spAutoFit/>
          </a:bodyPr>
          <a:lstStyle/>
          <a:p>
            <a:pPr algn="r"/>
            <a:r>
              <a:rPr lang="en-US" sz="1400" i="1" dirty="0">
                <a:latin typeface="Times New Roman" panose="02020603050405020304" pitchFamily="18" charset="0"/>
                <a:cs typeface="Times New Roman" panose="02020603050405020304" pitchFamily="18" charset="0"/>
              </a:rPr>
              <a:t>Team </a:t>
            </a:r>
            <a:r>
              <a:rPr lang="en-US" sz="1400" i="1" dirty="0" err="1">
                <a:latin typeface="Times New Roman" panose="02020603050405020304" pitchFamily="18" charset="0"/>
                <a:cs typeface="Times New Roman" panose="02020603050405020304" pitchFamily="18" charset="0"/>
              </a:rPr>
              <a:t>Fotis</a:t>
            </a:r>
            <a:r>
              <a:rPr lang="en-US" sz="1400" i="1" dirty="0">
                <a:latin typeface="Times New Roman" panose="02020603050405020304" pitchFamily="18" charset="0"/>
                <a:cs typeface="Times New Roman" panose="02020603050405020304" pitchFamily="18" charset="0"/>
              </a:rPr>
              <a:t> Population: 6 </a:t>
            </a:r>
            <a:endParaRPr lang="en-CY" sz="1400" i="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9C4EA0-06C8-AC87-825E-0FC7F8855387}"/>
              </a:ext>
            </a:extLst>
          </p:cNvPr>
          <p:cNvSpPr txBox="1"/>
          <p:nvPr/>
        </p:nvSpPr>
        <p:spPr>
          <a:xfrm>
            <a:off x="-9526" y="1946511"/>
            <a:ext cx="9601200" cy="400110"/>
          </a:xfrm>
          <a:prstGeom prst="rect">
            <a:avLst/>
          </a:prstGeom>
          <a:noFill/>
        </p:spPr>
        <p:txBody>
          <a:bodyPr wrap="square" rtlCol="0">
            <a:spAutoFit/>
          </a:bodyPr>
          <a:lstStyle/>
          <a:p>
            <a:pPr algn="ctr"/>
            <a:r>
              <a:rPr lang="en-US" sz="2000" b="1" i="1" dirty="0">
                <a:cs typeface="Times New Roman" panose="02020603050405020304" pitchFamily="18" charset="0"/>
              </a:rPr>
              <a:t>2022: THE YEAR THAT FOTIS HAS BEEN PROMOTED</a:t>
            </a:r>
            <a:endParaRPr lang="en-CY" sz="2000" b="1" i="1" dirty="0">
              <a:cs typeface="Times New Roman" panose="02020603050405020304" pitchFamily="18" charset="0"/>
            </a:endParaRPr>
          </a:p>
        </p:txBody>
      </p:sp>
      <p:sp>
        <p:nvSpPr>
          <p:cNvPr id="13" name="Rectangle 12">
            <a:extLst>
              <a:ext uri="{FF2B5EF4-FFF2-40B4-BE49-F238E27FC236}">
                <a16:creationId xmlns:a16="http://schemas.microsoft.com/office/drawing/2014/main" id="{F4C38527-8B4C-D0B7-DD04-9CA31FFB4BC7}"/>
              </a:ext>
            </a:extLst>
          </p:cNvPr>
          <p:cNvSpPr/>
          <p:nvPr/>
        </p:nvSpPr>
        <p:spPr>
          <a:xfrm>
            <a:off x="-1" y="2358480"/>
            <a:ext cx="9601200" cy="36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grpSp>
        <p:nvGrpSpPr>
          <p:cNvPr id="1024" name="Group 1023">
            <a:extLst>
              <a:ext uri="{FF2B5EF4-FFF2-40B4-BE49-F238E27FC236}">
                <a16:creationId xmlns:a16="http://schemas.microsoft.com/office/drawing/2014/main" id="{52716EA4-E412-2864-A588-9C09F9477C3B}"/>
              </a:ext>
            </a:extLst>
          </p:cNvPr>
          <p:cNvGrpSpPr/>
          <p:nvPr/>
        </p:nvGrpSpPr>
        <p:grpSpPr>
          <a:xfrm>
            <a:off x="8094979" y="97588"/>
            <a:ext cx="1371600" cy="659760"/>
            <a:chOff x="8098630" y="172679"/>
            <a:chExt cx="1371600" cy="858878"/>
          </a:xfrm>
        </p:grpSpPr>
        <p:sp>
          <p:nvSpPr>
            <p:cNvPr id="14" name="Frame 13">
              <a:extLst>
                <a:ext uri="{FF2B5EF4-FFF2-40B4-BE49-F238E27FC236}">
                  <a16:creationId xmlns:a16="http://schemas.microsoft.com/office/drawing/2014/main" id="{7C6CCEAA-4FE5-BA7A-475F-1ED89DE2CC07}"/>
                </a:ext>
              </a:extLst>
            </p:cNvPr>
            <p:cNvSpPr/>
            <p:nvPr/>
          </p:nvSpPr>
          <p:spPr>
            <a:xfrm>
              <a:off x="8098630" y="172679"/>
              <a:ext cx="1371600" cy="858878"/>
            </a:xfrm>
            <a:prstGeom prst="frame">
              <a:avLst>
                <a:gd name="adj1" fmla="val 481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solidFill>
                  <a:schemeClr val="tx1"/>
                </a:solidFill>
              </a:endParaRPr>
            </a:p>
          </p:txBody>
        </p:sp>
        <p:sp>
          <p:nvSpPr>
            <p:cNvPr id="15" name="TextBox 14">
              <a:extLst>
                <a:ext uri="{FF2B5EF4-FFF2-40B4-BE49-F238E27FC236}">
                  <a16:creationId xmlns:a16="http://schemas.microsoft.com/office/drawing/2014/main" id="{2040E716-F665-1D7A-129F-198D9973DBCE}"/>
                </a:ext>
              </a:extLst>
            </p:cNvPr>
            <p:cNvSpPr txBox="1"/>
            <p:nvPr/>
          </p:nvSpPr>
          <p:spPr>
            <a:xfrm>
              <a:off x="8396342" y="219075"/>
              <a:ext cx="776175" cy="261610"/>
            </a:xfrm>
            <a:prstGeom prst="rect">
              <a:avLst/>
            </a:prstGeom>
            <a:noFill/>
          </p:spPr>
          <p:txBody>
            <a:bodyPr wrap="none" rtlCol="0">
              <a:spAutoFit/>
            </a:bodyPr>
            <a:lstStyle/>
            <a:p>
              <a:r>
                <a:rPr lang="en-US" sz="1100" b="1" dirty="0">
                  <a:cs typeface="Times New Roman" panose="02020603050405020304" pitchFamily="18" charset="0"/>
                </a:rPr>
                <a:t>WEATHER</a:t>
              </a:r>
              <a:endParaRPr lang="en-CY" sz="1100" b="1" dirty="0">
                <a:cs typeface="Times New Roman" panose="02020603050405020304" pitchFamily="18" charset="0"/>
              </a:endParaRPr>
            </a:p>
          </p:txBody>
        </p:sp>
        <p:sp>
          <p:nvSpPr>
            <p:cNvPr id="16" name="TextBox 15">
              <a:extLst>
                <a:ext uri="{FF2B5EF4-FFF2-40B4-BE49-F238E27FC236}">
                  <a16:creationId xmlns:a16="http://schemas.microsoft.com/office/drawing/2014/main" id="{364BB152-6CDB-9898-C6E4-C3CFEADA9130}"/>
                </a:ext>
              </a:extLst>
            </p:cNvPr>
            <p:cNvSpPr txBox="1"/>
            <p:nvPr/>
          </p:nvSpPr>
          <p:spPr>
            <a:xfrm>
              <a:off x="8147443" y="417172"/>
              <a:ext cx="1273971" cy="436087"/>
            </a:xfrm>
            <a:prstGeom prst="rect">
              <a:avLst/>
            </a:prstGeom>
            <a:noFill/>
          </p:spPr>
          <p:txBody>
            <a:bodyPr wrap="square" rtlCol="0">
              <a:spAutoFit/>
            </a:bodyPr>
            <a:lstStyle/>
            <a:p>
              <a:pPr algn="ctr"/>
              <a:r>
                <a:rPr lang="en-US" sz="900" dirty="0"/>
                <a:t>Low Temp: 20 </a:t>
              </a:r>
              <a:r>
                <a:rPr lang="en-US" sz="900" baseline="30000" dirty="0" err="1"/>
                <a:t>o</a:t>
              </a:r>
              <a:r>
                <a:rPr lang="en-US" sz="900" dirty="0" err="1"/>
                <a:t>C</a:t>
              </a:r>
              <a:r>
                <a:rPr lang="en-US" sz="900" dirty="0"/>
                <a:t>  </a:t>
              </a:r>
            </a:p>
            <a:p>
              <a:pPr algn="ctr"/>
              <a:r>
                <a:rPr lang="en-US" sz="900" dirty="0"/>
                <a:t>High Temp: 26 </a:t>
              </a:r>
              <a:r>
                <a:rPr lang="en-US" sz="900" baseline="30000" dirty="0" err="1"/>
                <a:t>o</a:t>
              </a:r>
              <a:r>
                <a:rPr lang="en-US" sz="900" dirty="0" err="1"/>
                <a:t>C</a:t>
              </a:r>
              <a:r>
                <a:rPr lang="en-US" sz="900" dirty="0"/>
                <a:t> </a:t>
              </a:r>
              <a:endParaRPr lang="en-CY" sz="900" dirty="0"/>
            </a:p>
          </p:txBody>
        </p:sp>
      </p:grpSp>
      <p:pic>
        <p:nvPicPr>
          <p:cNvPr id="20" name="Picture 19" descr="Table&#10;&#10;Description automatically generated">
            <a:extLst>
              <a:ext uri="{FF2B5EF4-FFF2-40B4-BE49-F238E27FC236}">
                <a16:creationId xmlns:a16="http://schemas.microsoft.com/office/drawing/2014/main" id="{F93DC54E-C2CE-0023-EBED-CBC0A5FC86E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9413" y="2671012"/>
            <a:ext cx="2710921" cy="1233755"/>
          </a:xfrm>
          <a:prstGeom prst="rect">
            <a:avLst/>
          </a:prstGeom>
        </p:spPr>
      </p:pic>
      <p:pic>
        <p:nvPicPr>
          <p:cNvPr id="22" name="Picture 21">
            <a:extLst>
              <a:ext uri="{FF2B5EF4-FFF2-40B4-BE49-F238E27FC236}">
                <a16:creationId xmlns:a16="http://schemas.microsoft.com/office/drawing/2014/main" id="{E1282B6E-8CD9-A99A-8225-9C196B65BA52}"/>
              </a:ext>
            </a:extLst>
          </p:cNvPr>
          <p:cNvPicPr>
            <a:picLocks noChangeAspect="1"/>
          </p:cNvPicPr>
          <p:nvPr/>
        </p:nvPicPr>
        <p:blipFill rotWithShape="1">
          <a:blip r:embed="rId3">
            <a:clrChange>
              <a:clrFrom>
                <a:srgbClr val="FFFFFF"/>
              </a:clrFrom>
              <a:clrTo>
                <a:srgbClr val="FFFFFF">
                  <a:alpha val="0"/>
                </a:srgbClr>
              </a:clrTo>
            </a:clrChange>
          </a:blip>
          <a:srcRect t="25217"/>
          <a:stretch/>
        </p:blipFill>
        <p:spPr>
          <a:xfrm>
            <a:off x="5748319" y="9029209"/>
            <a:ext cx="3705395" cy="1957223"/>
          </a:xfrm>
          <a:prstGeom prst="rect">
            <a:avLst/>
          </a:prstGeom>
        </p:spPr>
      </p:pic>
      <p:pic>
        <p:nvPicPr>
          <p:cNvPr id="24" name="Picture 23">
            <a:extLst>
              <a:ext uri="{FF2B5EF4-FFF2-40B4-BE49-F238E27FC236}">
                <a16:creationId xmlns:a16="http://schemas.microsoft.com/office/drawing/2014/main" id="{EA2CC867-B96A-FF92-9685-180E977C6E2D}"/>
              </a:ext>
            </a:extLst>
          </p:cNvPr>
          <p:cNvPicPr>
            <a:picLocks noChangeAspect="1"/>
          </p:cNvPicPr>
          <p:nvPr/>
        </p:nvPicPr>
        <p:blipFill rotWithShape="1">
          <a:blip r:embed="rId4">
            <a:clrChange>
              <a:clrFrom>
                <a:srgbClr val="FFFFFF"/>
              </a:clrFrom>
              <a:clrTo>
                <a:srgbClr val="FFFFFF">
                  <a:alpha val="0"/>
                </a:srgbClr>
              </a:clrTo>
            </a:clrChange>
          </a:blip>
          <a:srcRect t="21157" b="2498"/>
          <a:stretch/>
        </p:blipFill>
        <p:spPr>
          <a:xfrm>
            <a:off x="5584283" y="5987055"/>
            <a:ext cx="3765247" cy="2555570"/>
          </a:xfrm>
          <a:prstGeom prst="rect">
            <a:avLst/>
          </a:prstGeom>
        </p:spPr>
      </p:pic>
      <p:pic>
        <p:nvPicPr>
          <p:cNvPr id="29" name="Picture 28" descr="A person writing on a whiteboard&#10;&#10;Description automatically generated">
            <a:extLst>
              <a:ext uri="{FF2B5EF4-FFF2-40B4-BE49-F238E27FC236}">
                <a16:creationId xmlns:a16="http://schemas.microsoft.com/office/drawing/2014/main" id="{5F6D7719-E15E-5B1E-12D2-8BC23D62D08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rcRect l="46484" r="-1"/>
          <a:stretch/>
        </p:blipFill>
        <p:spPr>
          <a:xfrm>
            <a:off x="7231024" y="2489957"/>
            <a:ext cx="2104214" cy="2799066"/>
          </a:xfrm>
          <a:prstGeom prst="rect">
            <a:avLst/>
          </a:prstGeom>
        </p:spPr>
      </p:pic>
      <p:sp>
        <p:nvSpPr>
          <p:cNvPr id="30" name="TextBox 29">
            <a:extLst>
              <a:ext uri="{FF2B5EF4-FFF2-40B4-BE49-F238E27FC236}">
                <a16:creationId xmlns:a16="http://schemas.microsoft.com/office/drawing/2014/main" id="{8896B231-0A9C-F002-5CF0-6F441DDEE7AB}"/>
              </a:ext>
            </a:extLst>
          </p:cNvPr>
          <p:cNvSpPr txBox="1"/>
          <p:nvPr/>
        </p:nvSpPr>
        <p:spPr>
          <a:xfrm>
            <a:off x="3193359" y="2475442"/>
            <a:ext cx="3807602" cy="584775"/>
          </a:xfrm>
          <a:prstGeom prst="rect">
            <a:avLst/>
          </a:prstGeom>
          <a:noFill/>
        </p:spPr>
        <p:txBody>
          <a:bodyPr wrap="square" rtlCol="0">
            <a:spAutoFit/>
          </a:bodyPr>
          <a:lstStyle/>
          <a:p>
            <a:r>
              <a:rPr lang="en-GB" sz="1600" dirty="0">
                <a:latin typeface="Algerian" panose="04020705040A02060702" pitchFamily="82" charset="0"/>
              </a:rPr>
              <a:t>FINALLY F.PTOCHOS WAS PROMOTED TO A PROFESSOR</a:t>
            </a:r>
            <a:endParaRPr lang="en-CY" sz="1600" dirty="0">
              <a:latin typeface="Algerian" panose="04020705040A02060702" pitchFamily="82" charset="0"/>
            </a:endParaRPr>
          </a:p>
        </p:txBody>
      </p:sp>
      <p:sp>
        <p:nvSpPr>
          <p:cNvPr id="31" name="Left Bracket 30">
            <a:extLst>
              <a:ext uri="{FF2B5EF4-FFF2-40B4-BE49-F238E27FC236}">
                <a16:creationId xmlns:a16="http://schemas.microsoft.com/office/drawing/2014/main" id="{45228AD5-4591-92A5-EF11-AC3BEDC355D1}"/>
              </a:ext>
            </a:extLst>
          </p:cNvPr>
          <p:cNvSpPr/>
          <p:nvPr/>
        </p:nvSpPr>
        <p:spPr>
          <a:xfrm>
            <a:off x="180806" y="2591885"/>
            <a:ext cx="200706" cy="1418879"/>
          </a:xfrm>
          <a:prstGeom prst="leftBracket">
            <a:avLst/>
          </a:prstGeom>
          <a:noFill/>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Y"/>
          </a:p>
        </p:txBody>
      </p:sp>
      <p:sp>
        <p:nvSpPr>
          <p:cNvPr id="32" name="Left Bracket 31">
            <a:extLst>
              <a:ext uri="{FF2B5EF4-FFF2-40B4-BE49-F238E27FC236}">
                <a16:creationId xmlns:a16="http://schemas.microsoft.com/office/drawing/2014/main" id="{4B8DEE5F-11DB-7D07-8039-2A460F383C26}"/>
              </a:ext>
            </a:extLst>
          </p:cNvPr>
          <p:cNvSpPr/>
          <p:nvPr/>
        </p:nvSpPr>
        <p:spPr>
          <a:xfrm rot="10800000">
            <a:off x="2826849" y="2581799"/>
            <a:ext cx="200706" cy="1418879"/>
          </a:xfrm>
          <a:prstGeom prst="leftBracket">
            <a:avLst/>
          </a:prstGeom>
          <a:noFill/>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Y"/>
          </a:p>
        </p:txBody>
      </p:sp>
      <p:sp>
        <p:nvSpPr>
          <p:cNvPr id="33" name="TextBox 32">
            <a:extLst>
              <a:ext uri="{FF2B5EF4-FFF2-40B4-BE49-F238E27FC236}">
                <a16:creationId xmlns:a16="http://schemas.microsoft.com/office/drawing/2014/main" id="{DCF28D30-78DF-CB40-6BDE-7D4AE90C06ED}"/>
              </a:ext>
            </a:extLst>
          </p:cNvPr>
          <p:cNvSpPr txBox="1"/>
          <p:nvPr/>
        </p:nvSpPr>
        <p:spPr>
          <a:xfrm>
            <a:off x="3189456" y="2971984"/>
            <a:ext cx="3941522" cy="2400657"/>
          </a:xfrm>
          <a:prstGeom prst="rect">
            <a:avLst/>
          </a:prstGeom>
          <a:noFill/>
        </p:spPr>
        <p:txBody>
          <a:bodyPr wrap="square" rtlCol="0">
            <a:spAutoFit/>
          </a:bodyPr>
          <a:lstStyle/>
          <a:p>
            <a:pPr algn="just"/>
            <a:r>
              <a:rPr lang="en-GB" sz="1000" b="1" i="0" dirty="0">
                <a:solidFill>
                  <a:schemeClr val="tx1">
                    <a:lumMod val="75000"/>
                    <a:lumOff val="25000"/>
                  </a:schemeClr>
                </a:solidFill>
                <a:effectLst/>
                <a:latin typeface="Times New Roman" panose="02020603050405020304" pitchFamily="18" charset="0"/>
                <a:cs typeface="Times New Roman" panose="02020603050405020304" pitchFamily="18" charset="0"/>
              </a:rPr>
              <a:t>Lorem Ipsum</a:t>
            </a:r>
            <a:r>
              <a:rPr lang="en-GB" sz="1000" b="0" i="0" dirty="0">
                <a:solidFill>
                  <a:schemeClr val="tx1">
                    <a:lumMod val="75000"/>
                    <a:lumOff val="25000"/>
                  </a:schemeClr>
                </a:solidFill>
                <a:effectLst/>
                <a:latin typeface="Times New Roman" panose="02020603050405020304" pitchFamily="18" charset="0"/>
                <a:cs typeface="Times New Roman" panose="02020603050405020304" pitchFamily="18" charset="0"/>
              </a:rPr>
              <a:t>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popularised in the 1960s with the release of Letraset sheets containing Lorem Ipsum passages, and more recently with desktop publishing software like </a:t>
            </a:r>
            <a:r>
              <a:rPr lang="en-GB" sz="1000" i="0" dirty="0">
                <a:solidFill>
                  <a:schemeClr val="tx1">
                    <a:lumMod val="75000"/>
                    <a:lumOff val="25000"/>
                  </a:schemeClr>
                </a:solidFill>
                <a:effectLst/>
                <a:latin typeface="Times New Roman" panose="02020603050405020304" pitchFamily="18" charset="0"/>
                <a:cs typeface="Times New Roman" panose="02020603050405020304" pitchFamily="18" charset="0"/>
              </a:rPr>
              <a:t>Aldus PageMaker including versions of Lorem Ipsum. Lorem Ipsum </a:t>
            </a:r>
            <a:r>
              <a:rPr lang="en-GB" sz="1000" b="0" i="0" dirty="0">
                <a:solidFill>
                  <a:schemeClr val="tx1">
                    <a:lumMod val="75000"/>
                    <a:lumOff val="25000"/>
                  </a:schemeClr>
                </a:solidFill>
                <a:effectLst/>
                <a:latin typeface="Times New Roman" panose="02020603050405020304" pitchFamily="18" charset="0"/>
                <a:cs typeface="Times New Roman" panose="02020603050405020304" pitchFamily="18" charset="0"/>
              </a:rPr>
              <a:t>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hello there my little darling how are you and what are you doing n</a:t>
            </a:r>
            <a:endParaRPr lang="en-CY" sz="1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5" name="AutoShape 4" descr="ΘΑΝΑΣΑΚΗΣ – Θκατά – Arkas.gr">
            <a:extLst>
              <a:ext uri="{FF2B5EF4-FFF2-40B4-BE49-F238E27FC236}">
                <a16:creationId xmlns:a16="http://schemas.microsoft.com/office/drawing/2014/main" id="{7326CB9B-0BEB-4A0F-0DFD-C578F4B83A11}"/>
              </a:ext>
            </a:extLst>
          </p:cNvPr>
          <p:cNvSpPr>
            <a:spLocks noChangeAspect="1" noChangeArrowheads="1"/>
          </p:cNvSpPr>
          <p:nvPr/>
        </p:nvSpPr>
        <p:spPr bwMode="auto">
          <a:xfrm>
            <a:off x="4648200" y="5397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Y"/>
          </a:p>
        </p:txBody>
      </p:sp>
      <p:sp>
        <p:nvSpPr>
          <p:cNvPr id="37" name="TextBox 36">
            <a:extLst>
              <a:ext uri="{FF2B5EF4-FFF2-40B4-BE49-F238E27FC236}">
                <a16:creationId xmlns:a16="http://schemas.microsoft.com/office/drawing/2014/main" id="{2C5D905D-0C0E-33BD-BA84-BFB64318FBF6}"/>
              </a:ext>
            </a:extLst>
          </p:cNvPr>
          <p:cNvSpPr txBox="1"/>
          <p:nvPr/>
        </p:nvSpPr>
        <p:spPr>
          <a:xfrm>
            <a:off x="5735954" y="8783068"/>
            <a:ext cx="3625396" cy="276999"/>
          </a:xfrm>
          <a:prstGeom prst="rect">
            <a:avLst/>
          </a:prstGeom>
          <a:noFill/>
        </p:spPr>
        <p:txBody>
          <a:bodyPr wrap="square" rtlCol="0">
            <a:spAutoFit/>
          </a:bodyPr>
          <a:lstStyle/>
          <a:p>
            <a:r>
              <a:rPr lang="en-GB" sz="1200" b="1" dirty="0">
                <a:latin typeface="Advent Pro" panose="02000506040000020004" pitchFamily="2" charset="0"/>
              </a:rPr>
              <a:t> Top Quark, Last Piece of Matter ,Appears to Be in Place</a:t>
            </a:r>
          </a:p>
        </p:txBody>
      </p:sp>
      <p:sp>
        <p:nvSpPr>
          <p:cNvPr id="38" name="TextBox 37">
            <a:extLst>
              <a:ext uri="{FF2B5EF4-FFF2-40B4-BE49-F238E27FC236}">
                <a16:creationId xmlns:a16="http://schemas.microsoft.com/office/drawing/2014/main" id="{E5FBD1D2-DE6F-9DBA-BCE0-0F65BDC4FD29}"/>
              </a:ext>
            </a:extLst>
          </p:cNvPr>
          <p:cNvSpPr txBox="1"/>
          <p:nvPr/>
        </p:nvSpPr>
        <p:spPr>
          <a:xfrm>
            <a:off x="5575154" y="5476535"/>
            <a:ext cx="3745569" cy="523220"/>
          </a:xfrm>
          <a:prstGeom prst="rect">
            <a:avLst/>
          </a:prstGeom>
          <a:noFill/>
        </p:spPr>
        <p:txBody>
          <a:bodyPr wrap="square" rtlCol="0">
            <a:spAutoFit/>
          </a:bodyPr>
          <a:lstStyle/>
          <a:p>
            <a:pPr algn="ctr"/>
            <a:r>
              <a:rPr lang="en-GB" sz="1400" dirty="0">
                <a:latin typeface="Aharoni" panose="02010803020104030203" pitchFamily="2" charset="-79"/>
                <a:cs typeface="Aharoni" panose="02010803020104030203" pitchFamily="2" charset="-79"/>
              </a:rPr>
              <a:t>Physicists Find Elusive Particle Seen </a:t>
            </a:r>
            <a:endParaRPr lang="el-GR" sz="1400" dirty="0">
              <a:latin typeface="Aharoni" panose="02010803020104030203" pitchFamily="2" charset="-79"/>
              <a:cs typeface="Aharoni" panose="02010803020104030203" pitchFamily="2" charset="-79"/>
            </a:endParaRPr>
          </a:p>
          <a:p>
            <a:pPr algn="ctr"/>
            <a:r>
              <a:rPr lang="en-GB" sz="1400" dirty="0">
                <a:latin typeface="Aharoni" panose="02010803020104030203" pitchFamily="2" charset="-79"/>
                <a:cs typeface="Aharoni" panose="02010803020104030203" pitchFamily="2" charset="-79"/>
              </a:rPr>
              <a:t>as Key to Universe</a:t>
            </a:r>
          </a:p>
        </p:txBody>
      </p:sp>
      <p:pic>
        <p:nvPicPr>
          <p:cNvPr id="1030" name="Picture 6" descr="Μπέμπα: fresh and delicious with Greek twist | in-cyprus.com">
            <a:extLst>
              <a:ext uri="{FF2B5EF4-FFF2-40B4-BE49-F238E27FC236}">
                <a16:creationId xmlns:a16="http://schemas.microsoft.com/office/drawing/2014/main" id="{53CDF2F0-6B0A-4132-0DAF-154F95F5256C}"/>
              </a:ext>
            </a:extLst>
          </p:cNvPr>
          <p:cNvPicPr>
            <a:picLocks noChangeAspect="1" noChangeArrowheads="1"/>
          </p:cNvPicPr>
          <p:nvPr/>
        </p:nvPicPr>
        <p:blipFill>
          <a:blip r:embed="rId7">
            <a:clrChange>
              <a:clrFrom>
                <a:srgbClr val="FDFEF6"/>
              </a:clrFrom>
              <a:clrTo>
                <a:srgbClr val="FDFEF6">
                  <a:alpha val="0"/>
                </a:srgbClr>
              </a:clrTo>
            </a:clrChange>
            <a:grayscl/>
            <a:extLst>
              <a:ext uri="{28A0092B-C50C-407E-A947-70E740481C1C}">
                <a14:useLocalDpi xmlns:a14="http://schemas.microsoft.com/office/drawing/2010/main" val="0"/>
              </a:ext>
            </a:extLst>
          </a:blip>
          <a:srcRect/>
          <a:stretch>
            <a:fillRect/>
          </a:stretch>
        </p:blipFill>
        <p:spPr bwMode="auto">
          <a:xfrm>
            <a:off x="1679331" y="4599939"/>
            <a:ext cx="570559" cy="60343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41E258E0-D2F0-650C-C859-3B95E1343F32}"/>
              </a:ext>
            </a:extLst>
          </p:cNvPr>
          <p:cNvPicPr>
            <a:picLocks noChangeAspect="1"/>
          </p:cNvPicPr>
          <p:nvPr/>
        </p:nvPicPr>
        <p:blipFill>
          <a:blip r:embed="rId8">
            <a:clrChange>
              <a:clrFrom>
                <a:srgbClr val="FAFAFA"/>
              </a:clrFrom>
              <a:clrTo>
                <a:srgbClr val="FAFAFA">
                  <a:alpha val="0"/>
                </a:srgbClr>
              </a:clrTo>
            </a:clrChange>
            <a:grayscl/>
          </a:blip>
          <a:stretch>
            <a:fillRect/>
          </a:stretch>
        </p:blipFill>
        <p:spPr>
          <a:xfrm>
            <a:off x="289511" y="4473213"/>
            <a:ext cx="738292" cy="833185"/>
          </a:xfrm>
          <a:prstGeom prst="rect">
            <a:avLst/>
          </a:prstGeom>
        </p:spPr>
      </p:pic>
      <p:pic>
        <p:nvPicPr>
          <p:cNvPr id="1032" name="Picture 8" descr="May be an image of text that says 'BARRIQUE WINE-DELI'">
            <a:extLst>
              <a:ext uri="{FF2B5EF4-FFF2-40B4-BE49-F238E27FC236}">
                <a16:creationId xmlns:a16="http://schemas.microsoft.com/office/drawing/2014/main" id="{08248802-1AAE-116E-8BA2-3A4D853D48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8977" y="4588474"/>
            <a:ext cx="570558" cy="603438"/>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DDC5EA6F-596E-C6E1-2EFF-210194FF9C5E}"/>
              </a:ext>
            </a:extLst>
          </p:cNvPr>
          <p:cNvSpPr txBox="1"/>
          <p:nvPr/>
        </p:nvSpPr>
        <p:spPr>
          <a:xfrm>
            <a:off x="318012" y="4180314"/>
            <a:ext cx="2646043" cy="400110"/>
          </a:xfrm>
          <a:prstGeom prst="rect">
            <a:avLst/>
          </a:prstGeom>
          <a:noFill/>
        </p:spPr>
        <p:txBody>
          <a:bodyPr wrap="square" rtlCol="0">
            <a:spAutoFit/>
          </a:bodyPr>
          <a:lstStyle/>
          <a:p>
            <a:pPr algn="ctr"/>
            <a:r>
              <a:rPr lang="en-US" sz="1000" dirty="0">
                <a:latin typeface="Galano Grotesque Medium Italic" panose="00000600000000000000" pitchFamily="50" charset="0"/>
              </a:rPr>
              <a:t>Visit the favorite spots in town for amazing dishes and wine</a:t>
            </a:r>
            <a:endParaRPr lang="en-CY" sz="1000" dirty="0">
              <a:latin typeface="Galano Grotesque Medium Italic" panose="00000600000000000000" pitchFamily="50" charset="0"/>
            </a:endParaRPr>
          </a:p>
        </p:txBody>
      </p:sp>
      <p:pic>
        <p:nvPicPr>
          <p:cNvPr id="1034" name="Picture 10" descr="May be an image of text that says 'VINTAGE Mine bar &amp; Bistro'">
            <a:extLst>
              <a:ext uri="{FF2B5EF4-FFF2-40B4-BE49-F238E27FC236}">
                <a16:creationId xmlns:a16="http://schemas.microsoft.com/office/drawing/2014/main" id="{F287137E-C641-74D0-235F-897907B05D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7803" y="4591860"/>
            <a:ext cx="572256" cy="603438"/>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139CD589-8D90-125F-4E4E-7B1F8C988EC9}"/>
              </a:ext>
            </a:extLst>
          </p:cNvPr>
          <p:cNvSpPr txBox="1"/>
          <p:nvPr/>
        </p:nvSpPr>
        <p:spPr>
          <a:xfrm>
            <a:off x="6066572" y="11140881"/>
            <a:ext cx="2714205" cy="246221"/>
          </a:xfrm>
          <a:prstGeom prst="rect">
            <a:avLst/>
          </a:prstGeom>
          <a:noFill/>
        </p:spPr>
        <p:txBody>
          <a:bodyPr wrap="none" rtlCol="0">
            <a:spAutoFit/>
          </a:bodyPr>
          <a:lstStyle/>
          <a:p>
            <a:r>
              <a:rPr lang="en-GB" sz="1000" u="sng" dirty="0">
                <a:latin typeface="Maiandra GD" panose="020E0502030308020204" pitchFamily="34" charset="0"/>
              </a:rPr>
              <a:t>Multi-Muons In CDF: The Mystery Continues</a:t>
            </a:r>
            <a:endParaRPr lang="en-CY" sz="1000" u="sng" dirty="0">
              <a:latin typeface="Maiandra GD" panose="020E0502030308020204" pitchFamily="34" charset="0"/>
            </a:endParaRPr>
          </a:p>
        </p:txBody>
      </p:sp>
      <p:grpSp>
        <p:nvGrpSpPr>
          <p:cNvPr id="63" name="Group 62">
            <a:extLst>
              <a:ext uri="{FF2B5EF4-FFF2-40B4-BE49-F238E27FC236}">
                <a16:creationId xmlns:a16="http://schemas.microsoft.com/office/drawing/2014/main" id="{A67D7F9F-E50C-B212-330A-5CBA151A3C9D}"/>
              </a:ext>
            </a:extLst>
          </p:cNvPr>
          <p:cNvGrpSpPr/>
          <p:nvPr/>
        </p:nvGrpSpPr>
        <p:grpSpPr>
          <a:xfrm>
            <a:off x="3938066" y="6547690"/>
            <a:ext cx="1495474" cy="831877"/>
            <a:chOff x="3602756" y="11517864"/>
            <a:chExt cx="1579806" cy="861774"/>
          </a:xfrm>
        </p:grpSpPr>
        <p:pic>
          <p:nvPicPr>
            <p:cNvPr id="36" name="Picture 35">
              <a:extLst>
                <a:ext uri="{FF2B5EF4-FFF2-40B4-BE49-F238E27FC236}">
                  <a16:creationId xmlns:a16="http://schemas.microsoft.com/office/drawing/2014/main" id="{73677C59-5503-73C0-A8E0-8D0F5D6058E0}"/>
                </a:ext>
              </a:extLst>
            </p:cNvPr>
            <p:cNvPicPr>
              <a:picLocks noChangeAspect="1"/>
            </p:cNvPicPr>
            <p:nvPr/>
          </p:nvPicPr>
          <p:blipFill rotWithShape="1">
            <a:blip r:embed="rId11">
              <a:clrChange>
                <a:clrFrom>
                  <a:srgbClr val="FFFFFF"/>
                </a:clrFrom>
                <a:clrTo>
                  <a:srgbClr val="FFFFFF">
                    <a:alpha val="0"/>
                  </a:srgbClr>
                </a:clrTo>
              </a:clrChange>
              <a:alphaModFix/>
              <a:duotone>
                <a:prstClr val="black"/>
                <a:schemeClr val="bg2">
                  <a:lumMod val="75000"/>
                  <a:tint val="45000"/>
                  <a:satMod val="400000"/>
                </a:schemeClr>
              </a:duotone>
              <a:extLst>
                <a:ext uri="{BEBA8EAE-BF5A-486C-A8C5-ECC9F3942E4B}">
                  <a14:imgProps xmlns:a14="http://schemas.microsoft.com/office/drawing/2010/main">
                    <a14:imgLayer r:embed="rId12">
                      <a14:imgEffect>
                        <a14:saturation sat="400000"/>
                      </a14:imgEffect>
                    </a14:imgLayer>
                  </a14:imgProps>
                </a:ext>
              </a:extLst>
            </a:blip>
            <a:srcRect l="27222" t="27375" r="24818"/>
            <a:stretch/>
          </p:blipFill>
          <p:spPr>
            <a:xfrm>
              <a:off x="4648200" y="11635916"/>
              <a:ext cx="459190" cy="695350"/>
            </a:xfrm>
            <a:prstGeom prst="rect">
              <a:avLst/>
            </a:prstGeom>
          </p:spPr>
        </p:pic>
        <p:sp>
          <p:nvSpPr>
            <p:cNvPr id="60" name="TextBox 59">
              <a:extLst>
                <a:ext uri="{FF2B5EF4-FFF2-40B4-BE49-F238E27FC236}">
                  <a16:creationId xmlns:a16="http://schemas.microsoft.com/office/drawing/2014/main" id="{5BC76919-2FAC-16A2-111B-9CC9175B14F0}"/>
                </a:ext>
              </a:extLst>
            </p:cNvPr>
            <p:cNvSpPr txBox="1"/>
            <p:nvPr/>
          </p:nvSpPr>
          <p:spPr>
            <a:xfrm>
              <a:off x="3602756" y="11831055"/>
              <a:ext cx="1114024" cy="507831"/>
            </a:xfrm>
            <a:prstGeom prst="rect">
              <a:avLst/>
            </a:prstGeom>
            <a:noFill/>
          </p:spPr>
          <p:txBody>
            <a:bodyPr wrap="square" rtlCol="0">
              <a:spAutoFit/>
            </a:bodyPr>
            <a:lstStyle/>
            <a:p>
              <a:pPr algn="r"/>
              <a:r>
                <a:rPr lang="en-US" sz="800" dirty="0">
                  <a:latin typeface="Comic Sans MS" panose="030F0702030302020204" pitchFamily="66" charset="0"/>
                  <a:cs typeface="Dreaming Outloud Pro" panose="020B0604020202020204" pitchFamily="66" charset="0"/>
                </a:rPr>
                <a:t>E-shop: arkas.gr</a:t>
              </a:r>
            </a:p>
            <a:p>
              <a:pPr algn="r"/>
              <a:r>
                <a:rPr lang="en-US" sz="800" dirty="0">
                  <a:latin typeface="Comic Sans MS" panose="030F0702030302020204" pitchFamily="66" charset="0"/>
                  <a:cs typeface="Dreaming Outloud Pro" panose="020B0604020202020204" pitchFamily="66" charset="0"/>
                </a:rPr>
                <a:t>Phone orders:</a:t>
              </a:r>
            </a:p>
            <a:p>
              <a:pPr algn="r"/>
              <a:r>
                <a:rPr lang="en-US" sz="800" dirty="0">
                  <a:latin typeface="Comic Sans MS" panose="030F0702030302020204" pitchFamily="66" charset="0"/>
                  <a:cs typeface="Dreaming Outloud Pro" panose="020B0604020202020204" pitchFamily="66" charset="0"/>
                </a:rPr>
                <a:t> 2107713213</a:t>
              </a:r>
              <a:endParaRPr lang="en-CY" sz="800" dirty="0">
                <a:latin typeface="Comic Sans MS" panose="030F0702030302020204" pitchFamily="66" charset="0"/>
                <a:cs typeface="Dreaming Outloud Pro" panose="020B0604020202020204" pitchFamily="66" charset="0"/>
              </a:endParaRPr>
            </a:p>
          </p:txBody>
        </p:sp>
        <p:pic>
          <p:nvPicPr>
            <p:cNvPr id="61" name="Picture 60">
              <a:extLst>
                <a:ext uri="{FF2B5EF4-FFF2-40B4-BE49-F238E27FC236}">
                  <a16:creationId xmlns:a16="http://schemas.microsoft.com/office/drawing/2014/main" id="{E991899A-52A1-DC51-E6CC-514820644629}"/>
                </a:ext>
              </a:extLst>
            </p:cNvPr>
            <p:cNvPicPr>
              <a:picLocks noChangeAspect="1"/>
            </p:cNvPicPr>
            <p:nvPr/>
          </p:nvPicPr>
          <p:blipFill rotWithShape="1">
            <a:blip r:embed="rId11">
              <a:clrChange>
                <a:clrFrom>
                  <a:srgbClr val="FFFFFF"/>
                </a:clrFrom>
                <a:clrTo>
                  <a:srgbClr val="FFFFFF">
                    <a:alpha val="0"/>
                  </a:srgbClr>
                </a:clrTo>
              </a:clrChange>
              <a:alphaModFix/>
              <a:duotone>
                <a:prstClr val="black"/>
                <a:schemeClr val="bg2">
                  <a:lumMod val="75000"/>
                  <a:tint val="45000"/>
                  <a:satMod val="400000"/>
                </a:schemeClr>
              </a:duotone>
              <a:extLst>
                <a:ext uri="{BEBA8EAE-BF5A-486C-A8C5-ECC9F3942E4B}">
                  <a14:imgProps xmlns:a14="http://schemas.microsoft.com/office/drawing/2010/main">
                    <a14:imgLayer r:embed="rId12">
                      <a14:imgEffect>
                        <a14:saturation sat="400000"/>
                      </a14:imgEffect>
                    </a14:imgLayer>
                  </a14:imgProps>
                </a:ext>
              </a:extLst>
            </a:blip>
            <a:srcRect l="10885" t="-380" r="12674" b="72279"/>
            <a:stretch/>
          </p:blipFill>
          <p:spPr>
            <a:xfrm>
              <a:off x="3852905" y="11583270"/>
              <a:ext cx="861060" cy="316541"/>
            </a:xfrm>
            <a:prstGeom prst="rect">
              <a:avLst/>
            </a:prstGeom>
          </p:spPr>
        </p:pic>
        <p:sp>
          <p:nvSpPr>
            <p:cNvPr id="62" name="Rectangle: Top Corners One Rounded and One Snipped 61">
              <a:extLst>
                <a:ext uri="{FF2B5EF4-FFF2-40B4-BE49-F238E27FC236}">
                  <a16:creationId xmlns:a16="http://schemas.microsoft.com/office/drawing/2014/main" id="{379BE0A2-6F64-AA9A-84DD-6083DC40D2E8}"/>
                </a:ext>
              </a:extLst>
            </p:cNvPr>
            <p:cNvSpPr/>
            <p:nvPr/>
          </p:nvSpPr>
          <p:spPr>
            <a:xfrm>
              <a:off x="3693981" y="11517864"/>
              <a:ext cx="1488581" cy="861774"/>
            </a:xfrm>
            <a:custGeom>
              <a:avLst/>
              <a:gdLst>
                <a:gd name="connsiteX0" fmla="*/ 138649 w 1409119"/>
                <a:gd name="connsiteY0" fmla="*/ 0 h 831877"/>
                <a:gd name="connsiteX1" fmla="*/ 693241 w 1409119"/>
                <a:gd name="connsiteY1" fmla="*/ 0 h 831877"/>
                <a:gd name="connsiteX2" fmla="*/ 1270470 w 1409119"/>
                <a:gd name="connsiteY2" fmla="*/ 0 h 831877"/>
                <a:gd name="connsiteX3" fmla="*/ 1409119 w 1409119"/>
                <a:gd name="connsiteY3" fmla="*/ 138649 h 831877"/>
                <a:gd name="connsiteX4" fmla="*/ 1409119 w 1409119"/>
                <a:gd name="connsiteY4" fmla="*/ 831877 h 831877"/>
                <a:gd name="connsiteX5" fmla="*/ 953504 w 1409119"/>
                <a:gd name="connsiteY5" fmla="*/ 831877 h 831877"/>
                <a:gd name="connsiteX6" fmla="*/ 455615 w 1409119"/>
                <a:gd name="connsiteY6" fmla="*/ 831877 h 831877"/>
                <a:gd name="connsiteX7" fmla="*/ 0 w 1409119"/>
                <a:gd name="connsiteY7" fmla="*/ 831877 h 831877"/>
                <a:gd name="connsiteX8" fmla="*/ 0 w 1409119"/>
                <a:gd name="connsiteY8" fmla="*/ 138649 h 831877"/>
                <a:gd name="connsiteX9" fmla="*/ 138649 w 1409119"/>
                <a:gd name="connsiteY9" fmla="*/ 0 h 831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9119" h="831877" extrusionOk="0">
                  <a:moveTo>
                    <a:pt x="138649" y="0"/>
                  </a:moveTo>
                  <a:cubicBezTo>
                    <a:pt x="325091" y="21889"/>
                    <a:pt x="563693" y="-20773"/>
                    <a:pt x="693241" y="0"/>
                  </a:cubicBezTo>
                  <a:cubicBezTo>
                    <a:pt x="822789" y="20773"/>
                    <a:pt x="1149833" y="-23213"/>
                    <a:pt x="1270470" y="0"/>
                  </a:cubicBezTo>
                  <a:cubicBezTo>
                    <a:pt x="1327264" y="48968"/>
                    <a:pt x="1344713" y="74523"/>
                    <a:pt x="1409119" y="138649"/>
                  </a:cubicBezTo>
                  <a:cubicBezTo>
                    <a:pt x="1399073" y="441478"/>
                    <a:pt x="1440687" y="548192"/>
                    <a:pt x="1409119" y="831877"/>
                  </a:cubicBezTo>
                  <a:cubicBezTo>
                    <a:pt x="1292844" y="832080"/>
                    <a:pt x="1181259" y="851473"/>
                    <a:pt x="953504" y="831877"/>
                  </a:cubicBezTo>
                  <a:cubicBezTo>
                    <a:pt x="725749" y="812281"/>
                    <a:pt x="581098" y="820638"/>
                    <a:pt x="455615" y="831877"/>
                  </a:cubicBezTo>
                  <a:cubicBezTo>
                    <a:pt x="330132" y="843116"/>
                    <a:pt x="143515" y="832750"/>
                    <a:pt x="0" y="831877"/>
                  </a:cubicBezTo>
                  <a:cubicBezTo>
                    <a:pt x="1322" y="680110"/>
                    <a:pt x="-7276" y="335124"/>
                    <a:pt x="0" y="138649"/>
                  </a:cubicBezTo>
                  <a:cubicBezTo>
                    <a:pt x="10450" y="70621"/>
                    <a:pt x="66503" y="6592"/>
                    <a:pt x="138649" y="0"/>
                  </a:cubicBezTo>
                  <a:close/>
                </a:path>
              </a:pathLst>
            </a:custGeom>
            <a:noFill/>
            <a:ln>
              <a:solidFill>
                <a:schemeClr val="tx1"/>
              </a:solidFill>
              <a:extLst>
                <a:ext uri="{C807C97D-BFC1-408E-A445-0C87EB9F89A2}">
                  <ask:lineSketchStyleProps xmlns:ask="http://schemas.microsoft.com/office/drawing/2018/sketchyshapes" sd="1219033472">
                    <a:prstGeom prst="snip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grpSp>
      <p:pic>
        <p:nvPicPr>
          <p:cNvPr id="54" name="Picture 53">
            <a:extLst>
              <a:ext uri="{FF2B5EF4-FFF2-40B4-BE49-F238E27FC236}">
                <a16:creationId xmlns:a16="http://schemas.microsoft.com/office/drawing/2014/main" id="{A2CA1C2E-872E-1833-38E8-4F311F5A43EE}"/>
              </a:ext>
            </a:extLst>
          </p:cNvPr>
          <p:cNvPicPr>
            <a:picLocks noChangeAspect="1"/>
          </p:cNvPicPr>
          <p:nvPr/>
        </p:nvPicPr>
        <p:blipFill rotWithShape="1">
          <a:blip r:embed="rId13">
            <a:clrChange>
              <a:clrFrom>
                <a:srgbClr val="FFFFFF"/>
              </a:clrFrom>
              <a:clrTo>
                <a:srgbClr val="FFFFFF">
                  <a:alpha val="0"/>
                </a:srgbClr>
              </a:clrTo>
            </a:clrChange>
          </a:blip>
          <a:srcRect t="1" b="142"/>
          <a:stretch/>
        </p:blipFill>
        <p:spPr>
          <a:xfrm>
            <a:off x="204679" y="8711164"/>
            <a:ext cx="2455777" cy="3507619"/>
          </a:xfrm>
          <a:prstGeom prst="rect">
            <a:avLst/>
          </a:prstGeom>
        </p:spPr>
      </p:pic>
      <p:sp>
        <p:nvSpPr>
          <p:cNvPr id="1025" name="TextBox 1024">
            <a:extLst>
              <a:ext uri="{FF2B5EF4-FFF2-40B4-BE49-F238E27FC236}">
                <a16:creationId xmlns:a16="http://schemas.microsoft.com/office/drawing/2014/main" id="{AAA6819D-780B-2DFF-A541-49EDE1429989}"/>
              </a:ext>
            </a:extLst>
          </p:cNvPr>
          <p:cNvSpPr txBox="1"/>
          <p:nvPr/>
        </p:nvSpPr>
        <p:spPr>
          <a:xfrm>
            <a:off x="223844" y="8437721"/>
            <a:ext cx="2386102" cy="276999"/>
          </a:xfrm>
          <a:prstGeom prst="rect">
            <a:avLst/>
          </a:prstGeom>
          <a:noFill/>
        </p:spPr>
        <p:txBody>
          <a:bodyPr wrap="none" rtlCol="0">
            <a:spAutoFit/>
          </a:bodyPr>
          <a:lstStyle/>
          <a:p>
            <a:pPr algn="ctr"/>
            <a:r>
              <a:rPr lang="en-US" sz="1200" dirty="0">
                <a:latin typeface="Elephant" panose="02020904090505020303" pitchFamily="18" charset="0"/>
              </a:rPr>
              <a:t>CDF publishes multi-muons!</a:t>
            </a:r>
          </a:p>
        </p:txBody>
      </p:sp>
      <p:sp>
        <p:nvSpPr>
          <p:cNvPr id="1027" name="Rectangle 1026">
            <a:extLst>
              <a:ext uri="{FF2B5EF4-FFF2-40B4-BE49-F238E27FC236}">
                <a16:creationId xmlns:a16="http://schemas.microsoft.com/office/drawing/2014/main" id="{C7538388-B4EC-D955-4660-FC967BA0A33E}"/>
              </a:ext>
            </a:extLst>
          </p:cNvPr>
          <p:cNvSpPr/>
          <p:nvPr/>
        </p:nvSpPr>
        <p:spPr>
          <a:xfrm>
            <a:off x="142705" y="8425021"/>
            <a:ext cx="2543653" cy="388127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dirty="0"/>
          </a:p>
        </p:txBody>
      </p:sp>
      <p:pic>
        <p:nvPicPr>
          <p:cNvPr id="1031" name="Picture 1030" descr="Logo&#10;&#10;Description automatically generated with low confidence">
            <a:extLst>
              <a:ext uri="{FF2B5EF4-FFF2-40B4-BE49-F238E27FC236}">
                <a16:creationId xmlns:a16="http://schemas.microsoft.com/office/drawing/2014/main" id="{EF28320F-39DE-92EC-57DD-CFCA91A21A60}"/>
              </a:ext>
            </a:extLst>
          </p:cNvPr>
          <p:cNvPicPr>
            <a:picLocks noChangeAspect="1"/>
          </p:cNvPicPr>
          <p:nvPr/>
        </p:nvPicPr>
        <p:blipFill>
          <a:blip r:embed="rId14">
            <a:duotone>
              <a:prstClr val="black"/>
              <a:schemeClr val="accent3">
                <a:tint val="45000"/>
                <a:satMod val="400000"/>
              </a:schemeClr>
            </a:duotone>
            <a:extLst>
              <a:ext uri="{BEBA8EAE-BF5A-486C-A8C5-ECC9F3942E4B}">
                <a14:imgProps xmlns:a14="http://schemas.microsoft.com/office/drawing/2010/main">
                  <a14:imgLayer r:embed="rId1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128127" y="5526992"/>
            <a:ext cx="1198705" cy="848408"/>
          </a:xfrm>
          <a:prstGeom prst="rect">
            <a:avLst/>
          </a:prstGeom>
        </p:spPr>
      </p:pic>
      <p:pic>
        <p:nvPicPr>
          <p:cNvPr id="1039" name="Picture 1038">
            <a:extLst>
              <a:ext uri="{FF2B5EF4-FFF2-40B4-BE49-F238E27FC236}">
                <a16:creationId xmlns:a16="http://schemas.microsoft.com/office/drawing/2014/main" id="{CD36C684-749B-7E2C-055A-8EA83A90D02A}"/>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2830259" y="8635439"/>
            <a:ext cx="2459056" cy="3100744"/>
          </a:xfrm>
          <a:prstGeom prst="rect">
            <a:avLst/>
          </a:prstGeom>
        </p:spPr>
      </p:pic>
      <p:sp>
        <p:nvSpPr>
          <p:cNvPr id="1040" name="TextBox 1039">
            <a:extLst>
              <a:ext uri="{FF2B5EF4-FFF2-40B4-BE49-F238E27FC236}">
                <a16:creationId xmlns:a16="http://schemas.microsoft.com/office/drawing/2014/main" id="{06676A87-AB12-5B67-B576-3CC6E14F1971}"/>
              </a:ext>
            </a:extLst>
          </p:cNvPr>
          <p:cNvSpPr txBox="1"/>
          <p:nvPr/>
        </p:nvSpPr>
        <p:spPr>
          <a:xfrm>
            <a:off x="2768702" y="8143570"/>
            <a:ext cx="2304381" cy="523220"/>
          </a:xfrm>
          <a:prstGeom prst="rect">
            <a:avLst/>
          </a:prstGeom>
          <a:noFill/>
        </p:spPr>
        <p:txBody>
          <a:bodyPr wrap="square" rtlCol="0">
            <a:spAutoFit/>
          </a:bodyPr>
          <a:lstStyle/>
          <a:p>
            <a:r>
              <a:rPr lang="en-GB" sz="1400" dirty="0">
                <a:latin typeface="Georgia" panose="02040502050405020303" pitchFamily="18" charset="0"/>
                <a:cs typeface="Tunga" panose="020B0502040204020203" pitchFamily="34" charset="0"/>
              </a:rPr>
              <a:t>Higgs boson: a tool to discover new physics</a:t>
            </a:r>
            <a:endParaRPr lang="en-CY" sz="1400" dirty="0">
              <a:latin typeface="Georgia" panose="02040502050405020303" pitchFamily="18" charset="0"/>
              <a:cs typeface="Tunga" panose="020B0502040204020203" pitchFamily="34" charset="0"/>
            </a:endParaRPr>
          </a:p>
        </p:txBody>
      </p:sp>
      <p:pic>
        <p:nvPicPr>
          <p:cNvPr id="1044" name="Picture 1043">
            <a:extLst>
              <a:ext uri="{FF2B5EF4-FFF2-40B4-BE49-F238E27FC236}">
                <a16:creationId xmlns:a16="http://schemas.microsoft.com/office/drawing/2014/main" id="{B70F9C9A-9BA0-40A9-CF91-33E59AF8ABC2}"/>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172660" y="6024886"/>
            <a:ext cx="3831667" cy="2200554"/>
          </a:xfrm>
          <a:prstGeom prst="rect">
            <a:avLst/>
          </a:prstGeom>
        </p:spPr>
      </p:pic>
      <p:sp>
        <p:nvSpPr>
          <p:cNvPr id="2" name="TextBox 1">
            <a:extLst>
              <a:ext uri="{FF2B5EF4-FFF2-40B4-BE49-F238E27FC236}">
                <a16:creationId xmlns:a16="http://schemas.microsoft.com/office/drawing/2014/main" id="{11498DDD-9387-DF46-C113-FC1FB39B2040}"/>
              </a:ext>
            </a:extLst>
          </p:cNvPr>
          <p:cNvSpPr txBox="1"/>
          <p:nvPr/>
        </p:nvSpPr>
        <p:spPr>
          <a:xfrm>
            <a:off x="105642" y="5447459"/>
            <a:ext cx="3831667" cy="584775"/>
          </a:xfrm>
          <a:prstGeom prst="rect">
            <a:avLst/>
          </a:prstGeom>
          <a:noFill/>
        </p:spPr>
        <p:txBody>
          <a:bodyPr wrap="square" rtlCol="0">
            <a:spAutoFit/>
          </a:bodyPr>
          <a:lstStyle/>
          <a:p>
            <a:r>
              <a:rPr lang="en-GB" sz="1600" dirty="0">
                <a:latin typeface="Bodoni MT Condensed" panose="02070606080606020203" pitchFamily="18" charset="0"/>
              </a:rPr>
              <a:t>Search for charged Higgs bosons decaying into a top and a bottom quark in the all-jet final state</a:t>
            </a:r>
            <a:endParaRPr lang="en-CY" sz="1600" dirty="0">
              <a:latin typeface="Bodoni MT Condensed" panose="02070606080606020203" pitchFamily="18" charset="0"/>
            </a:endParaRPr>
          </a:p>
        </p:txBody>
      </p:sp>
      <p:sp>
        <p:nvSpPr>
          <p:cNvPr id="26" name="Rectangle 25">
            <a:extLst>
              <a:ext uri="{FF2B5EF4-FFF2-40B4-BE49-F238E27FC236}">
                <a16:creationId xmlns:a16="http://schemas.microsoft.com/office/drawing/2014/main" id="{9314C207-EC55-DF69-88D5-1455A832239D}"/>
              </a:ext>
            </a:extLst>
          </p:cNvPr>
          <p:cNvSpPr/>
          <p:nvPr/>
        </p:nvSpPr>
        <p:spPr>
          <a:xfrm>
            <a:off x="5462568" y="11085492"/>
            <a:ext cx="3960000" cy="10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pic>
        <p:nvPicPr>
          <p:cNvPr id="28" name="Picture 27">
            <a:extLst>
              <a:ext uri="{FF2B5EF4-FFF2-40B4-BE49-F238E27FC236}">
                <a16:creationId xmlns:a16="http://schemas.microsoft.com/office/drawing/2014/main" id="{FAB66F94-5C79-BCAC-9420-E04C5CFC5AED}"/>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5336860" y="11391265"/>
            <a:ext cx="4096035" cy="966077"/>
          </a:xfrm>
          <a:prstGeom prst="rect">
            <a:avLst/>
          </a:prstGeom>
        </p:spPr>
      </p:pic>
      <p:pic>
        <p:nvPicPr>
          <p:cNvPr id="2050" name="Picture 2" descr="Nespresso Logo and symbol, meaning, history, PNG, brand">
            <a:extLst>
              <a:ext uri="{FF2B5EF4-FFF2-40B4-BE49-F238E27FC236}">
                <a16:creationId xmlns:a16="http://schemas.microsoft.com/office/drawing/2014/main" id="{1AD298E4-C871-BEA8-59E3-3645627DE00F}"/>
              </a:ext>
            </a:extLst>
          </p:cNvPr>
          <p:cNvPicPr>
            <a:picLocks noChangeAspect="1" noChangeArrowheads="1"/>
          </p:cNvPicPr>
          <p:nvPr/>
        </p:nvPicPr>
        <p:blipFill rotWithShape="1">
          <a:blip r:embed="rId19">
            <a:clrChange>
              <a:clrFrom>
                <a:srgbClr val="FFFFFF"/>
              </a:clrFrom>
              <a:clrTo>
                <a:srgbClr val="FFFFFF">
                  <a:alpha val="0"/>
                </a:srgbClr>
              </a:clrTo>
            </a:clrChange>
            <a:duotone>
              <a:prstClr val="black"/>
              <a:srgbClr val="D9C3A5">
                <a:tint val="50000"/>
                <a:satMod val="180000"/>
              </a:srgbClr>
            </a:duotone>
            <a:extLst>
              <a:ext uri="{28A0092B-C50C-407E-A947-70E740481C1C}">
                <a14:useLocalDpi xmlns:a14="http://schemas.microsoft.com/office/drawing/2010/main" val="0"/>
              </a:ext>
            </a:extLst>
          </a:blip>
          <a:srcRect t="62855" b="-1"/>
          <a:stretch/>
        </p:blipFill>
        <p:spPr bwMode="auto">
          <a:xfrm rot="16200000">
            <a:off x="4851705" y="10275517"/>
            <a:ext cx="1308375" cy="2733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Nespresso Nescafé Nestlé What else?&quot; Greeting Card for Sale by opngoo |  Redbubble">
            <a:extLst>
              <a:ext uri="{FF2B5EF4-FFF2-40B4-BE49-F238E27FC236}">
                <a16:creationId xmlns:a16="http://schemas.microsoft.com/office/drawing/2014/main" id="{0436FDDA-2DE7-5C23-CDEC-93A3803120B4}"/>
              </a:ext>
            </a:extLst>
          </p:cNvPr>
          <p:cNvPicPr>
            <a:picLocks noChangeAspect="1" noChangeArrowheads="1"/>
          </p:cNvPicPr>
          <p:nvPr/>
        </p:nvPicPr>
        <p:blipFill rotWithShape="1">
          <a:blip r:embed="rId20">
            <a:clrChange>
              <a:clrFrom>
                <a:srgbClr val="FFFFFF"/>
              </a:clrFrom>
              <a:clrTo>
                <a:srgbClr val="FFFFFF">
                  <a:alpha val="0"/>
                </a:srgbClr>
              </a:clrTo>
            </a:clrChange>
            <a:biLevel thresh="75000"/>
            <a:alphaModFix amt="50000"/>
            <a:extLst>
              <a:ext uri="{28A0092B-C50C-407E-A947-70E740481C1C}">
                <a14:useLocalDpi xmlns:a14="http://schemas.microsoft.com/office/drawing/2010/main" val="0"/>
              </a:ext>
            </a:extLst>
          </a:blip>
          <a:srcRect t="37664" b="38234"/>
          <a:stretch/>
        </p:blipFill>
        <p:spPr bwMode="auto">
          <a:xfrm rot="16200000">
            <a:off x="5048717" y="9180741"/>
            <a:ext cx="850695" cy="2733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pple logo • Local Power">
            <a:extLst>
              <a:ext uri="{FF2B5EF4-FFF2-40B4-BE49-F238E27FC236}">
                <a16:creationId xmlns:a16="http://schemas.microsoft.com/office/drawing/2014/main" id="{97BEE2CA-AF57-5A2A-B29E-1C492108EB6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06510" y="7450771"/>
            <a:ext cx="1243192" cy="6215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E0223BC-6E25-563F-4C9F-C97CCF09C170}"/>
              </a:ext>
            </a:extLst>
          </p:cNvPr>
          <p:cNvPicPr>
            <a:picLocks noChangeAspect="1"/>
          </p:cNvPicPr>
          <p:nvPr/>
        </p:nvPicPr>
        <p:blipFill rotWithShape="1">
          <a:blip r:embed="rId22">
            <a:clrChange>
              <a:clrFrom>
                <a:srgbClr val="FCFCF5"/>
              </a:clrFrom>
              <a:clrTo>
                <a:srgbClr val="FCFCF5">
                  <a:alpha val="0"/>
                </a:srgbClr>
              </a:clrTo>
            </a:clrChange>
            <a:alphaModFix/>
            <a:extLst>
              <a:ext uri="{BEBA8EAE-BF5A-486C-A8C5-ECC9F3942E4B}">
                <a14:imgProps xmlns:a14="http://schemas.microsoft.com/office/drawing/2010/main">
                  <a14:imgLayer r:embed="rId23">
                    <a14:imgEffect>
                      <a14:colorTemperature colorTemp="7200"/>
                    </a14:imgEffect>
                    <a14:imgEffect>
                      <a14:saturation sat="66000"/>
                    </a14:imgEffect>
                    <a14:imgEffect>
                      <a14:brightnessContrast contrast="-20000"/>
                    </a14:imgEffect>
                  </a14:imgLayer>
                </a14:imgProps>
              </a:ext>
            </a:extLst>
          </a:blip>
          <a:srcRect b="84000"/>
          <a:stretch/>
        </p:blipFill>
        <p:spPr>
          <a:xfrm>
            <a:off x="2817273" y="11837250"/>
            <a:ext cx="2407533" cy="457200"/>
          </a:xfrm>
          <a:custGeom>
            <a:avLst/>
            <a:gdLst>
              <a:gd name="connsiteX0" fmla="*/ 0 w 2407533"/>
              <a:gd name="connsiteY0" fmla="*/ 0 h 457200"/>
              <a:gd name="connsiteX1" fmla="*/ 553733 w 2407533"/>
              <a:gd name="connsiteY1" fmla="*/ 0 h 457200"/>
              <a:gd name="connsiteX2" fmla="*/ 1131541 w 2407533"/>
              <a:gd name="connsiteY2" fmla="*/ 0 h 457200"/>
              <a:gd name="connsiteX3" fmla="*/ 1685273 w 2407533"/>
              <a:gd name="connsiteY3" fmla="*/ 0 h 457200"/>
              <a:gd name="connsiteX4" fmla="*/ 2407533 w 2407533"/>
              <a:gd name="connsiteY4" fmla="*/ 0 h 457200"/>
              <a:gd name="connsiteX5" fmla="*/ 2407533 w 2407533"/>
              <a:gd name="connsiteY5" fmla="*/ 457200 h 457200"/>
              <a:gd name="connsiteX6" fmla="*/ 1805650 w 2407533"/>
              <a:gd name="connsiteY6" fmla="*/ 457200 h 457200"/>
              <a:gd name="connsiteX7" fmla="*/ 1251917 w 2407533"/>
              <a:gd name="connsiteY7" fmla="*/ 457200 h 457200"/>
              <a:gd name="connsiteX8" fmla="*/ 722260 w 2407533"/>
              <a:gd name="connsiteY8" fmla="*/ 457200 h 457200"/>
              <a:gd name="connsiteX9" fmla="*/ 0 w 2407533"/>
              <a:gd name="connsiteY9" fmla="*/ 457200 h 457200"/>
              <a:gd name="connsiteX10" fmla="*/ 0 w 2407533"/>
              <a:gd name="connsiteY10"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7533" h="457200" fill="none" extrusionOk="0">
                <a:moveTo>
                  <a:pt x="0" y="0"/>
                </a:moveTo>
                <a:cubicBezTo>
                  <a:pt x="222531" y="-1114"/>
                  <a:pt x="295505" y="-15875"/>
                  <a:pt x="553733" y="0"/>
                </a:cubicBezTo>
                <a:cubicBezTo>
                  <a:pt x="811961" y="15875"/>
                  <a:pt x="912208" y="-26777"/>
                  <a:pt x="1131541" y="0"/>
                </a:cubicBezTo>
                <a:cubicBezTo>
                  <a:pt x="1350874" y="26777"/>
                  <a:pt x="1466336" y="-10811"/>
                  <a:pt x="1685273" y="0"/>
                </a:cubicBezTo>
                <a:cubicBezTo>
                  <a:pt x="1904210" y="10811"/>
                  <a:pt x="2129080" y="-34186"/>
                  <a:pt x="2407533" y="0"/>
                </a:cubicBezTo>
                <a:cubicBezTo>
                  <a:pt x="2387183" y="117073"/>
                  <a:pt x="2395901" y="321989"/>
                  <a:pt x="2407533" y="457200"/>
                </a:cubicBezTo>
                <a:cubicBezTo>
                  <a:pt x="2208968" y="436214"/>
                  <a:pt x="1996849" y="440077"/>
                  <a:pt x="1805650" y="457200"/>
                </a:cubicBezTo>
                <a:cubicBezTo>
                  <a:pt x="1614451" y="474323"/>
                  <a:pt x="1373771" y="438918"/>
                  <a:pt x="1251917" y="457200"/>
                </a:cubicBezTo>
                <a:cubicBezTo>
                  <a:pt x="1130063" y="475482"/>
                  <a:pt x="912627" y="474920"/>
                  <a:pt x="722260" y="457200"/>
                </a:cubicBezTo>
                <a:cubicBezTo>
                  <a:pt x="531893" y="439480"/>
                  <a:pt x="336881" y="456145"/>
                  <a:pt x="0" y="457200"/>
                </a:cubicBezTo>
                <a:cubicBezTo>
                  <a:pt x="19214" y="332494"/>
                  <a:pt x="17481" y="151689"/>
                  <a:pt x="0" y="0"/>
                </a:cubicBezTo>
                <a:close/>
              </a:path>
              <a:path w="2407533" h="457200" stroke="0" extrusionOk="0">
                <a:moveTo>
                  <a:pt x="0" y="0"/>
                </a:moveTo>
                <a:cubicBezTo>
                  <a:pt x="318910" y="-18096"/>
                  <a:pt x="497914" y="15016"/>
                  <a:pt x="650034" y="0"/>
                </a:cubicBezTo>
                <a:cubicBezTo>
                  <a:pt x="802154" y="-15016"/>
                  <a:pt x="966345" y="-19253"/>
                  <a:pt x="1251917" y="0"/>
                </a:cubicBezTo>
                <a:cubicBezTo>
                  <a:pt x="1537489" y="19253"/>
                  <a:pt x="1617496" y="10918"/>
                  <a:pt x="1805650" y="0"/>
                </a:cubicBezTo>
                <a:cubicBezTo>
                  <a:pt x="1993804" y="-10918"/>
                  <a:pt x="2259933" y="-16320"/>
                  <a:pt x="2407533" y="0"/>
                </a:cubicBezTo>
                <a:cubicBezTo>
                  <a:pt x="2401356" y="227714"/>
                  <a:pt x="2397423" y="242627"/>
                  <a:pt x="2407533" y="457200"/>
                </a:cubicBezTo>
                <a:cubicBezTo>
                  <a:pt x="2211162" y="483563"/>
                  <a:pt x="1961011" y="481127"/>
                  <a:pt x="1805650" y="457200"/>
                </a:cubicBezTo>
                <a:cubicBezTo>
                  <a:pt x="1650289" y="433273"/>
                  <a:pt x="1435194" y="486578"/>
                  <a:pt x="1179691" y="457200"/>
                </a:cubicBezTo>
                <a:cubicBezTo>
                  <a:pt x="924188" y="427822"/>
                  <a:pt x="828387" y="458399"/>
                  <a:pt x="553733" y="457200"/>
                </a:cubicBezTo>
                <a:cubicBezTo>
                  <a:pt x="279079" y="456001"/>
                  <a:pt x="115081" y="476204"/>
                  <a:pt x="0" y="457200"/>
                </a:cubicBezTo>
                <a:cubicBezTo>
                  <a:pt x="-6450" y="302686"/>
                  <a:pt x="15074" y="216879"/>
                  <a:pt x="0" y="0"/>
                </a:cubicBezTo>
                <a:close/>
              </a:path>
            </a:pathLst>
          </a:custGeom>
          <a:ln>
            <a:solidFill>
              <a:schemeClr val="tx1"/>
            </a:solidFill>
            <a:extLst>
              <a:ext uri="{C807C97D-BFC1-408E-A445-0C87EB9F89A2}">
                <ask:lineSketchStyleProps xmlns:ask="http://schemas.microsoft.com/office/drawing/2018/sketchyshapes" sd="981765707">
                  <a:prstGeom prst="rect">
                    <a:avLst/>
                  </a:prstGeom>
                  <ask:type>
                    <ask:lineSketchFreehand/>
                  </ask:type>
                </ask:lineSketchStyleProps>
              </a:ext>
            </a:extLst>
          </a:ln>
        </p:spPr>
      </p:pic>
      <p:sp>
        <p:nvSpPr>
          <p:cNvPr id="18" name="Rectangle 17">
            <a:extLst>
              <a:ext uri="{FF2B5EF4-FFF2-40B4-BE49-F238E27FC236}">
                <a16:creationId xmlns:a16="http://schemas.microsoft.com/office/drawing/2014/main" id="{C463FF19-9161-14BC-1211-66F778781B30}"/>
              </a:ext>
            </a:extLst>
          </p:cNvPr>
          <p:cNvSpPr/>
          <p:nvPr/>
        </p:nvSpPr>
        <p:spPr>
          <a:xfrm>
            <a:off x="0" y="12453327"/>
            <a:ext cx="9601200" cy="1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Y"/>
          </a:p>
        </p:txBody>
      </p:sp>
      <p:sp>
        <p:nvSpPr>
          <p:cNvPr id="21" name="TextBox 20">
            <a:extLst>
              <a:ext uri="{FF2B5EF4-FFF2-40B4-BE49-F238E27FC236}">
                <a16:creationId xmlns:a16="http://schemas.microsoft.com/office/drawing/2014/main" id="{FAFCA8C6-8577-A709-4362-419CC36ACA71}"/>
              </a:ext>
            </a:extLst>
          </p:cNvPr>
          <p:cNvSpPr txBox="1"/>
          <p:nvPr/>
        </p:nvSpPr>
        <p:spPr>
          <a:xfrm>
            <a:off x="4590144" y="12471327"/>
            <a:ext cx="4952999" cy="252143"/>
          </a:xfrm>
          <a:prstGeom prst="rect">
            <a:avLst/>
          </a:prstGeom>
          <a:noFill/>
        </p:spPr>
        <p:txBody>
          <a:bodyPr wrap="square" rtlCol="0">
            <a:spAutoFit/>
          </a:bodyPr>
          <a:lstStyle/>
          <a:p>
            <a:pPr algn="r"/>
            <a:r>
              <a:rPr lang="en-US" sz="1000" dirty="0">
                <a:solidFill>
                  <a:schemeClr val="tx1">
                    <a:lumMod val="65000"/>
                    <a:lumOff val="35000"/>
                  </a:schemeClr>
                </a:solidFill>
                <a:latin typeface="Times New Roman" panose="02020603050405020304" pitchFamily="18" charset="0"/>
                <a:cs typeface="Times New Roman" panose="02020603050405020304" pitchFamily="18" charset="0"/>
              </a:rPr>
              <a:t>AN ASSOCIATE PROFESSOR IS GONE. A PROFESSOR HAS COME</a:t>
            </a:r>
            <a:endParaRPr lang="en-CY" sz="10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F9CE38D6-7C1A-F81E-2604-6604A632ABDD}"/>
              </a:ext>
            </a:extLst>
          </p:cNvPr>
          <p:cNvSpPr txBox="1"/>
          <p:nvPr/>
        </p:nvSpPr>
        <p:spPr>
          <a:xfrm>
            <a:off x="75966" y="12482355"/>
            <a:ext cx="4952999" cy="252143"/>
          </a:xfrm>
          <a:prstGeom prst="rect">
            <a:avLst/>
          </a:prstGeom>
          <a:noFill/>
        </p:spPr>
        <p:txBody>
          <a:bodyPr wrap="square" rtlCol="0">
            <a:spAutoFit/>
          </a:bodyPr>
          <a:lstStyle/>
          <a:p>
            <a:r>
              <a:rPr lang="en-US" sz="1000" dirty="0">
                <a:solidFill>
                  <a:schemeClr val="tx1">
                    <a:lumMod val="65000"/>
                    <a:lumOff val="35000"/>
                  </a:schemeClr>
                </a:solidFill>
                <a:latin typeface="Times New Roman" panose="02020603050405020304" pitchFamily="18" charset="0"/>
                <a:cs typeface="Times New Roman" panose="02020603050405020304" pitchFamily="18" charset="0"/>
              </a:rPr>
              <a:t>EXCITEMENT IN HIGH ENERGY PHYSICS</a:t>
            </a:r>
            <a:endParaRPr lang="en-CY" sz="10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6892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304</TotalTime>
  <Words>332</Words>
  <Application>Microsoft Office PowerPoint</Application>
  <PresentationFormat>A3 Paper (297x420 mm)</PresentationFormat>
  <Paragraphs>24</Paragraphs>
  <Slides>1</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vt:i4>
      </vt:variant>
    </vt:vector>
  </HeadingPairs>
  <TitlesOfParts>
    <vt:vector size="16" baseType="lpstr">
      <vt:lpstr>Advent Pro</vt:lpstr>
      <vt:lpstr>Aharoni</vt:lpstr>
      <vt:lpstr>Algerian</vt:lpstr>
      <vt:lpstr>Arial</vt:lpstr>
      <vt:lpstr>Bodoni MT Condensed</vt:lpstr>
      <vt:lpstr>Calibri</vt:lpstr>
      <vt:lpstr>Calibri Light</vt:lpstr>
      <vt:lpstr>Chomsky</vt:lpstr>
      <vt:lpstr>Comic Sans MS</vt:lpstr>
      <vt:lpstr>Elephant</vt:lpstr>
      <vt:lpstr>Galano Grotesque Medium Italic</vt:lpstr>
      <vt:lpstr>Georgia</vt:lpstr>
      <vt:lpstr>Maiandra GD</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Marina Toumazou</dc:creator>
  <cp:lastModifiedBy>Marina Toumazou</cp:lastModifiedBy>
  <cp:revision>19</cp:revision>
  <dcterms:created xsi:type="dcterms:W3CDTF">2022-11-14T14:53:25Z</dcterms:created>
  <dcterms:modified xsi:type="dcterms:W3CDTF">2022-11-14T19:58:14Z</dcterms:modified>
</cp:coreProperties>
</file>